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 id="2147483682" r:id="rId2"/>
  </p:sldMasterIdLst>
  <p:notesMasterIdLst>
    <p:notesMasterId r:id="rId51"/>
  </p:notesMasterIdLst>
  <p:sldIdLst>
    <p:sldId id="256" r:id="rId3"/>
    <p:sldId id="258" r:id="rId4"/>
    <p:sldId id="260" r:id="rId5"/>
    <p:sldId id="261" r:id="rId6"/>
    <p:sldId id="262" r:id="rId7"/>
    <p:sldId id="339" r:id="rId8"/>
    <p:sldId id="328" r:id="rId9"/>
    <p:sldId id="344" r:id="rId10"/>
    <p:sldId id="345" r:id="rId11"/>
    <p:sldId id="346" r:id="rId12"/>
    <p:sldId id="347" r:id="rId13"/>
    <p:sldId id="351" r:id="rId14"/>
    <p:sldId id="352" r:id="rId15"/>
    <p:sldId id="348" r:id="rId16"/>
    <p:sldId id="349" r:id="rId17"/>
    <p:sldId id="355" r:id="rId18"/>
    <p:sldId id="312" r:id="rId19"/>
    <p:sldId id="263" r:id="rId20"/>
    <p:sldId id="264" r:id="rId21"/>
    <p:sldId id="322" r:id="rId22"/>
    <p:sldId id="265" r:id="rId23"/>
    <p:sldId id="323" r:id="rId24"/>
    <p:sldId id="324" r:id="rId25"/>
    <p:sldId id="326" r:id="rId26"/>
    <p:sldId id="266" r:id="rId27"/>
    <p:sldId id="267" r:id="rId28"/>
    <p:sldId id="329" r:id="rId29"/>
    <p:sldId id="332" r:id="rId30"/>
    <p:sldId id="331" r:id="rId31"/>
    <p:sldId id="330" r:id="rId32"/>
    <p:sldId id="293" r:id="rId33"/>
    <p:sldId id="294" r:id="rId34"/>
    <p:sldId id="295" r:id="rId35"/>
    <p:sldId id="296" r:id="rId36"/>
    <p:sldId id="297" r:id="rId37"/>
    <p:sldId id="298" r:id="rId38"/>
    <p:sldId id="299" r:id="rId39"/>
    <p:sldId id="300" r:id="rId40"/>
    <p:sldId id="301" r:id="rId41"/>
    <p:sldId id="302" r:id="rId42"/>
    <p:sldId id="303" r:id="rId43"/>
    <p:sldId id="304" r:id="rId44"/>
    <p:sldId id="305" r:id="rId45"/>
    <p:sldId id="306" r:id="rId46"/>
    <p:sldId id="307" r:id="rId47"/>
    <p:sldId id="308" r:id="rId48"/>
    <p:sldId id="309" r:id="rId49"/>
    <p:sldId id="310" r:id="rId5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ción predeterminada" id="{329D93C7-4EAD-478F-B374-F808333385B3}">
          <p14:sldIdLst>
            <p14:sldId id="256"/>
            <p14:sldId id="258"/>
            <p14:sldId id="260"/>
            <p14:sldId id="261"/>
            <p14:sldId id="262"/>
            <p14:sldId id="339"/>
            <p14:sldId id="328"/>
            <p14:sldId id="344"/>
            <p14:sldId id="345"/>
            <p14:sldId id="346"/>
            <p14:sldId id="347"/>
            <p14:sldId id="351"/>
            <p14:sldId id="352"/>
            <p14:sldId id="348"/>
            <p14:sldId id="349"/>
            <p14:sldId id="355"/>
          </p14:sldIdLst>
        </p14:section>
        <p14:section name="Sección sin título" id="{A492F62F-70D2-4AB4-9DFC-DC8B80FC5049}">
          <p14:sldIdLst>
            <p14:sldId id="312"/>
            <p14:sldId id="263"/>
            <p14:sldId id="264"/>
            <p14:sldId id="322"/>
            <p14:sldId id="265"/>
            <p14:sldId id="323"/>
            <p14:sldId id="324"/>
            <p14:sldId id="326"/>
            <p14:sldId id="266"/>
            <p14:sldId id="267"/>
            <p14:sldId id="329"/>
            <p14:sldId id="332"/>
            <p14:sldId id="331"/>
            <p14:sldId id="330"/>
            <p14:sldId id="293"/>
            <p14:sldId id="294"/>
            <p14:sldId id="295"/>
            <p14:sldId id="296"/>
            <p14:sldId id="297"/>
            <p14:sldId id="298"/>
            <p14:sldId id="299"/>
            <p14:sldId id="300"/>
            <p14:sldId id="301"/>
            <p14:sldId id="302"/>
            <p14:sldId id="303"/>
            <p14:sldId id="304"/>
            <p14:sldId id="305"/>
            <p14:sldId id="306"/>
            <p14:sldId id="307"/>
            <p14:sldId id="308"/>
            <p14:sldId id="309"/>
            <p14:sldId id="31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0992B4-E457-47B5-AC85-22F5C8D33FF6}">
  <a:tblStyle styleId="{CB0992B4-E457-47B5-AC85-22F5C8D33FF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26074C6-5FAC-4651-B106-266E8A799A6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577" autoAdjust="0"/>
  </p:normalViewPr>
  <p:slideViewPr>
    <p:cSldViewPr snapToGrid="0">
      <p:cViewPr varScale="1">
        <p:scale>
          <a:sx n="136" d="100"/>
          <a:sy n="136" d="100"/>
        </p:scale>
        <p:origin x="89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40.png>
</file>

<file path=ppt/media/image5.png>
</file>

<file path=ppt/media/image50.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a3712462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a3712462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a:extLst>
            <a:ext uri="{FF2B5EF4-FFF2-40B4-BE49-F238E27FC236}">
              <a16:creationId xmlns:a16="http://schemas.microsoft.com/office/drawing/2014/main" id="{029390FF-7B57-1236-8C23-68E7887F0CCC}"/>
            </a:ext>
          </a:extLst>
        </p:cNvPr>
        <p:cNvGrpSpPr/>
        <p:nvPr/>
      </p:nvGrpSpPr>
      <p:grpSpPr>
        <a:xfrm>
          <a:off x="0" y="0"/>
          <a:ext cx="0" cy="0"/>
          <a:chOff x="0" y="0"/>
          <a:chExt cx="0" cy="0"/>
        </a:xfrm>
      </p:grpSpPr>
      <p:sp>
        <p:nvSpPr>
          <p:cNvPr id="2136" name="Google Shape;2136;g54dda1946d_6_308:notes">
            <a:extLst>
              <a:ext uri="{FF2B5EF4-FFF2-40B4-BE49-F238E27FC236}">
                <a16:creationId xmlns:a16="http://schemas.microsoft.com/office/drawing/2014/main" id="{139D92DA-40E6-E822-9C65-69F01C03C2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a:extLst>
              <a:ext uri="{FF2B5EF4-FFF2-40B4-BE49-F238E27FC236}">
                <a16:creationId xmlns:a16="http://schemas.microsoft.com/office/drawing/2014/main" id="{871E3D01-D835-C5D2-9EF7-D8DB1D1FFB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3192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5"/>
        <p:cNvGrpSpPr/>
        <p:nvPr/>
      </p:nvGrpSpPr>
      <p:grpSpPr>
        <a:xfrm>
          <a:off x="0" y="0"/>
          <a:ext cx="0" cy="0"/>
          <a:chOff x="0" y="0"/>
          <a:chExt cx="0" cy="0"/>
        </a:xfrm>
      </p:grpSpPr>
      <p:sp>
        <p:nvSpPr>
          <p:cNvPr id="2186" name="Google Shape;218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7" name="Google Shape;218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p:cNvGrpSpPr/>
        <p:nvPr/>
      </p:nvGrpSpPr>
      <p:grpSpPr>
        <a:xfrm>
          <a:off x="0" y="0"/>
          <a:ext cx="0" cy="0"/>
          <a:chOff x="0" y="0"/>
          <a:chExt cx="0" cy="0"/>
        </a:xfrm>
      </p:grpSpPr>
      <p:sp>
        <p:nvSpPr>
          <p:cNvPr id="2197" name="Google Shape;219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F864C55D-6407-BC35-9C4E-F61D850CC761}"/>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83EBCDBD-6691-C521-BC96-EF5C9E5451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6F6F4B60-8265-FC37-048D-2D4C5F098C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Añadir el enlace al </a:t>
            </a:r>
            <a:r>
              <a:rPr lang="es-ES" dirty="0" err="1"/>
              <a:t>cheat</a:t>
            </a:r>
            <a:r>
              <a:rPr lang="es-ES" dirty="0"/>
              <a:t> </a:t>
            </a:r>
            <a:r>
              <a:rPr lang="es-ES" dirty="0" err="1"/>
              <a:t>sheet</a:t>
            </a:r>
            <a:r>
              <a:rPr lang="es-ES" dirty="0"/>
              <a:t>. Lo mismo para ggplot2.</a:t>
            </a:r>
            <a:endParaRPr dirty="0"/>
          </a:p>
        </p:txBody>
      </p:sp>
    </p:spTree>
    <p:extLst>
      <p:ext uri="{BB962C8B-B14F-4D97-AF65-F5344CB8AC3E}">
        <p14:creationId xmlns:p14="http://schemas.microsoft.com/office/powerpoint/2010/main" val="24400077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2E7CEDD1-52E6-609A-C006-9B6C88C1165E}"/>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207BD347-EF93-8B49-DC4A-4D1D53742A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327124E8-5EA6-C829-74EB-B8D1700037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9447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2EF5C52D-F2D9-6EB1-EACA-1051EDC07B3B}"/>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63112717-B92E-ED17-D77A-E5EBE9CF32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C3F902F0-1B3A-754B-3077-37BC42B0D2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72355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p:cNvGrpSpPr/>
        <p:nvPr/>
      </p:nvGrpSpPr>
      <p:grpSpPr>
        <a:xfrm>
          <a:off x="0" y="0"/>
          <a:ext cx="0" cy="0"/>
          <a:chOff x="0" y="0"/>
          <a:chExt cx="0" cy="0"/>
        </a:xfrm>
      </p:grpSpPr>
      <p:sp>
        <p:nvSpPr>
          <p:cNvPr id="2227" name="Google Shape;2227;g2a5f8f5c035_0_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DD76DF47-B21C-995A-37F5-C56FA0FE5483}"/>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5DE4F4EB-D848-7AF4-CB23-E3F69F5BE7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621A2880-EB67-C7C2-29C2-E7BF7ED546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23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5"/>
        <p:cNvGrpSpPr/>
        <p:nvPr/>
      </p:nvGrpSpPr>
      <p:grpSpPr>
        <a:xfrm>
          <a:off x="0" y="0"/>
          <a:ext cx="0" cy="0"/>
          <a:chOff x="0" y="0"/>
          <a:chExt cx="0" cy="0"/>
        </a:xfrm>
      </p:grpSpPr>
      <p:sp>
        <p:nvSpPr>
          <p:cNvPr id="2096" name="Google Shape;209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7" name="Google Shape;209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14993D48-E090-C7A4-E931-F8F1B099C1C1}"/>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92A32BF4-2FB2-0C3F-5469-AEC05735A7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076F9A74-2B19-8B62-4894-DEAF48027F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46854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BE815F77-FDF8-1779-ACB4-0387D63A8C1F}"/>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482D3236-460F-7B7E-DFA3-1645D65676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21E62043-EB46-58DE-7F46-9B89544C29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71241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7">
          <a:extLst>
            <a:ext uri="{FF2B5EF4-FFF2-40B4-BE49-F238E27FC236}">
              <a16:creationId xmlns:a16="http://schemas.microsoft.com/office/drawing/2014/main" id="{D42EBAB8-42BA-E89C-DB6F-D0339C219D18}"/>
            </a:ext>
          </a:extLst>
        </p:cNvPr>
        <p:cNvGrpSpPr/>
        <p:nvPr/>
      </p:nvGrpSpPr>
      <p:grpSpPr>
        <a:xfrm>
          <a:off x="0" y="0"/>
          <a:ext cx="0" cy="0"/>
          <a:chOff x="0" y="0"/>
          <a:chExt cx="0" cy="0"/>
        </a:xfrm>
      </p:grpSpPr>
      <p:sp>
        <p:nvSpPr>
          <p:cNvPr id="2728" name="Google Shape;2728;g135e18421cc_13_10:notes">
            <a:extLst>
              <a:ext uri="{FF2B5EF4-FFF2-40B4-BE49-F238E27FC236}">
                <a16:creationId xmlns:a16="http://schemas.microsoft.com/office/drawing/2014/main" id="{5A627A4D-5BD0-2649-9BB1-ACF257EDC9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9" name="Google Shape;2729;g135e18421cc_13_10:notes">
            <a:extLst>
              <a:ext uri="{FF2B5EF4-FFF2-40B4-BE49-F238E27FC236}">
                <a16:creationId xmlns:a16="http://schemas.microsoft.com/office/drawing/2014/main" id="{1975BE3B-B3C8-8D1C-0141-78FBCD2954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0000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8"/>
        <p:cNvGrpSpPr/>
        <p:nvPr/>
      </p:nvGrpSpPr>
      <p:grpSpPr>
        <a:xfrm>
          <a:off x="0" y="0"/>
          <a:ext cx="0" cy="0"/>
          <a:chOff x="0" y="0"/>
          <a:chExt cx="0" cy="0"/>
        </a:xfrm>
      </p:grpSpPr>
      <p:sp>
        <p:nvSpPr>
          <p:cNvPr id="2779" name="Google Shape;2779;g2a660ef5bc4_0_9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0" name="Google Shape;2780;g2a660ef5bc4_0_9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4"/>
        <p:cNvGrpSpPr/>
        <p:nvPr/>
      </p:nvGrpSpPr>
      <p:grpSpPr>
        <a:xfrm>
          <a:off x="0" y="0"/>
          <a:ext cx="0" cy="0"/>
          <a:chOff x="0" y="0"/>
          <a:chExt cx="0" cy="0"/>
        </a:xfrm>
      </p:grpSpPr>
      <p:sp>
        <p:nvSpPr>
          <p:cNvPr id="2785" name="Google Shape;2785;g2a660ef5bc4_0_90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6" name="Google Shape;2786;g2a660ef5bc4_0_9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0"/>
        <p:cNvGrpSpPr/>
        <p:nvPr/>
      </p:nvGrpSpPr>
      <p:grpSpPr>
        <a:xfrm>
          <a:off x="0" y="0"/>
          <a:ext cx="0" cy="0"/>
          <a:chOff x="0" y="0"/>
          <a:chExt cx="0" cy="0"/>
        </a:xfrm>
      </p:grpSpPr>
      <p:sp>
        <p:nvSpPr>
          <p:cNvPr id="2791" name="Google Shape;2791;g2a660ef5bc4_0_90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2" name="Google Shape;2792;g2a660ef5bc4_0_9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8"/>
        <p:cNvGrpSpPr/>
        <p:nvPr/>
      </p:nvGrpSpPr>
      <p:grpSpPr>
        <a:xfrm>
          <a:off x="0" y="0"/>
          <a:ext cx="0" cy="0"/>
          <a:chOff x="0" y="0"/>
          <a:chExt cx="0" cy="0"/>
        </a:xfrm>
      </p:grpSpPr>
      <p:sp>
        <p:nvSpPr>
          <p:cNvPr id="2809" name="Google Shape;2809;g2a660ef5bc4_0_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0" name="Google Shape;2810;g2a660ef5bc4_0_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4"/>
        <p:cNvGrpSpPr/>
        <p:nvPr/>
      </p:nvGrpSpPr>
      <p:grpSpPr>
        <a:xfrm>
          <a:off x="0" y="0"/>
          <a:ext cx="0" cy="0"/>
          <a:chOff x="0" y="0"/>
          <a:chExt cx="0" cy="0"/>
        </a:xfrm>
      </p:grpSpPr>
      <p:sp>
        <p:nvSpPr>
          <p:cNvPr id="2825" name="Google Shape;2825;g2a660ef5bc4_0_9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6" name="Google Shape;2826;g2a660ef5bc4_0_9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3"/>
        <p:cNvGrpSpPr/>
        <p:nvPr/>
      </p:nvGrpSpPr>
      <p:grpSpPr>
        <a:xfrm>
          <a:off x="0" y="0"/>
          <a:ext cx="0" cy="0"/>
          <a:chOff x="0" y="0"/>
          <a:chExt cx="0" cy="0"/>
        </a:xfrm>
      </p:grpSpPr>
      <p:sp>
        <p:nvSpPr>
          <p:cNvPr id="3164" name="Google Shape;3164;g2a660ef5bc4_0_94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5" name="Google Shape;3165;g2a660ef5bc4_0_9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4"/>
        <p:cNvGrpSpPr/>
        <p:nvPr/>
      </p:nvGrpSpPr>
      <p:grpSpPr>
        <a:xfrm>
          <a:off x="0" y="0"/>
          <a:ext cx="0" cy="0"/>
          <a:chOff x="0" y="0"/>
          <a:chExt cx="0" cy="0"/>
        </a:xfrm>
      </p:grpSpPr>
      <p:sp>
        <p:nvSpPr>
          <p:cNvPr id="5365" name="Google Shape;5365;g2a660ef5bc4_0_116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6" name="Google Shape;5366;g2a660ef5bc4_0_11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p:cNvGrpSpPr/>
        <p:nvPr/>
      </p:nvGrpSpPr>
      <p:grpSpPr>
        <a:xfrm>
          <a:off x="0" y="0"/>
          <a:ext cx="0" cy="0"/>
          <a:chOff x="0" y="0"/>
          <a:chExt cx="0" cy="0"/>
        </a:xfrm>
      </p:grpSpPr>
      <p:sp>
        <p:nvSpPr>
          <p:cNvPr id="2136" name="Google Shape;21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3"/>
        <p:cNvGrpSpPr/>
        <p:nvPr/>
      </p:nvGrpSpPr>
      <p:grpSpPr>
        <a:xfrm>
          <a:off x="0" y="0"/>
          <a:ext cx="0" cy="0"/>
          <a:chOff x="0" y="0"/>
          <a:chExt cx="0" cy="0"/>
        </a:xfrm>
      </p:grpSpPr>
      <p:sp>
        <p:nvSpPr>
          <p:cNvPr id="5784" name="Google Shape;5784;g2a660ef5bc4_0_12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5" name="Google Shape;5785;g2a660ef5bc4_0_12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3"/>
        <p:cNvGrpSpPr/>
        <p:nvPr/>
      </p:nvGrpSpPr>
      <p:grpSpPr>
        <a:xfrm>
          <a:off x="0" y="0"/>
          <a:ext cx="0" cy="0"/>
          <a:chOff x="0" y="0"/>
          <a:chExt cx="0" cy="0"/>
        </a:xfrm>
      </p:grpSpPr>
      <p:sp>
        <p:nvSpPr>
          <p:cNvPr id="5954" name="Google Shape;5954;g2a660ef5bc4_0_1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5" name="Google Shape;5955;g2a660ef5bc4_0_1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8"/>
        <p:cNvGrpSpPr/>
        <p:nvPr/>
      </p:nvGrpSpPr>
      <p:grpSpPr>
        <a:xfrm>
          <a:off x="0" y="0"/>
          <a:ext cx="0" cy="0"/>
          <a:chOff x="0" y="0"/>
          <a:chExt cx="0" cy="0"/>
        </a:xfrm>
      </p:grpSpPr>
      <p:sp>
        <p:nvSpPr>
          <p:cNvPr id="6359" name="Google Shape;6359;g2a660ef5bc4_0_126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0" name="Google Shape;6360;g2a660ef5bc4_0_12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8"/>
        <p:cNvGrpSpPr/>
        <p:nvPr/>
      </p:nvGrpSpPr>
      <p:grpSpPr>
        <a:xfrm>
          <a:off x="0" y="0"/>
          <a:ext cx="0" cy="0"/>
          <a:chOff x="0" y="0"/>
          <a:chExt cx="0" cy="0"/>
        </a:xfrm>
      </p:grpSpPr>
      <p:sp>
        <p:nvSpPr>
          <p:cNvPr id="6739" name="Google Shape;6739;g2a660ef5bc4_0_130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0" name="Google Shape;6740;g2a660ef5bc4_0_130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4"/>
        <p:cNvGrpSpPr/>
        <p:nvPr/>
      </p:nvGrpSpPr>
      <p:grpSpPr>
        <a:xfrm>
          <a:off x="0" y="0"/>
          <a:ext cx="0" cy="0"/>
          <a:chOff x="0" y="0"/>
          <a:chExt cx="0" cy="0"/>
        </a:xfrm>
      </p:grpSpPr>
      <p:sp>
        <p:nvSpPr>
          <p:cNvPr id="7165" name="Google Shape;7165;g2a660ef5bc4_0_13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6" name="Google Shape;7166;g2a660ef5bc4_0_13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5"/>
        <p:cNvGrpSpPr/>
        <p:nvPr/>
      </p:nvGrpSpPr>
      <p:grpSpPr>
        <a:xfrm>
          <a:off x="0" y="0"/>
          <a:ext cx="0" cy="0"/>
          <a:chOff x="0" y="0"/>
          <a:chExt cx="0" cy="0"/>
        </a:xfrm>
      </p:grpSpPr>
      <p:sp>
        <p:nvSpPr>
          <p:cNvPr id="7526" name="Google Shape;7526;g2a660ef5bc4_0_137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7" name="Google Shape;7527;g2a660ef5bc4_0_13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2a660ef5bc4_0_14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2a660ef5bc4_0_14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5"/>
        <p:cNvGrpSpPr/>
        <p:nvPr/>
      </p:nvGrpSpPr>
      <p:grpSpPr>
        <a:xfrm>
          <a:off x="0" y="0"/>
          <a:ext cx="0" cy="0"/>
          <a:chOff x="0" y="0"/>
          <a:chExt cx="0" cy="0"/>
        </a:xfrm>
      </p:grpSpPr>
      <p:sp>
        <p:nvSpPr>
          <p:cNvPr id="8656" name="Google Shape;8656;g2a660ef5bc4_0_149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7" name="Google Shape;8657;g2a660ef5bc4_0_14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9"/>
        <p:cNvGrpSpPr/>
        <p:nvPr/>
      </p:nvGrpSpPr>
      <p:grpSpPr>
        <a:xfrm>
          <a:off x="0" y="0"/>
          <a:ext cx="0" cy="0"/>
          <a:chOff x="0" y="0"/>
          <a:chExt cx="0" cy="0"/>
        </a:xfrm>
      </p:grpSpPr>
      <p:sp>
        <p:nvSpPr>
          <p:cNvPr id="9250" name="Google Shape;9250;g2a660ef5bc4_0_155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1" name="Google Shape;9251;g2a660ef5bc4_0_15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0"/>
        <p:cNvGrpSpPr/>
        <p:nvPr/>
      </p:nvGrpSpPr>
      <p:grpSpPr>
        <a:xfrm>
          <a:off x="0" y="0"/>
          <a:ext cx="0" cy="0"/>
          <a:chOff x="0" y="0"/>
          <a:chExt cx="0" cy="0"/>
        </a:xfrm>
      </p:grpSpPr>
      <p:sp>
        <p:nvSpPr>
          <p:cNvPr id="9571" name="Google Shape;9571;g2a660ef5bc4_0_15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2" name="Google Shape;9572;g2a660ef5bc4_0_15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7"/>
        <p:cNvGrpSpPr/>
        <p:nvPr/>
      </p:nvGrpSpPr>
      <p:grpSpPr>
        <a:xfrm>
          <a:off x="0" y="0"/>
          <a:ext cx="0" cy="0"/>
          <a:chOff x="0" y="0"/>
          <a:chExt cx="0" cy="0"/>
        </a:xfrm>
      </p:grpSpPr>
      <p:sp>
        <p:nvSpPr>
          <p:cNvPr id="2158" name="Google Shape;215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 name="Google Shape;215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s-ES" dirty="0"/>
              <a:t>El término “entorno” se refiere a que es un sistema planificado y coherente, en lugar de una acumulación de herramientas específicas y poco flexibles.</a:t>
            </a:r>
          </a:p>
          <a:p>
            <a:pPr marL="228600" lvl="0" indent="-228600" algn="l" rtl="0">
              <a:spcBef>
                <a:spcPts val="0"/>
              </a:spcBef>
              <a:spcAft>
                <a:spcPts val="0"/>
              </a:spcAft>
              <a:buAutoNum type="arabicPeriod"/>
            </a:pPr>
            <a:r>
              <a:rPr lang="es-ES" dirty="0"/>
              <a:t>R es un lenguaje y un entorno.</a:t>
            </a:r>
          </a:p>
          <a:p>
            <a:pPr marL="228600" lvl="0" indent="-228600" algn="l" rtl="0">
              <a:spcBef>
                <a:spcPts val="0"/>
              </a:spcBef>
              <a:spcAft>
                <a:spcPts val="0"/>
              </a:spcAft>
              <a:buAutoNum type="arabicPeriod"/>
            </a:pPr>
            <a:r>
              <a:rPr lang="es-ES" dirty="0"/>
              <a:t>No es tanto un sistema estadístico (no es Stata) como un entorno o un ambiente en el cual se emplean técnicas estadísticas. </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a660ef5bc4_0_177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a660ef5bc4_0_17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p:cNvGrpSpPr/>
        <p:nvPr/>
      </p:nvGrpSpPr>
      <p:grpSpPr>
        <a:xfrm>
          <a:off x="0" y="0"/>
          <a:ext cx="0" cy="0"/>
          <a:chOff x="0" y="0"/>
          <a:chExt cx="0" cy="0"/>
        </a:xfrm>
      </p:grpSpPr>
      <p:sp>
        <p:nvSpPr>
          <p:cNvPr id="2165" name="Google Shape;216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s-ES" dirty="0"/>
              <a:t>R es un software libre, debido a que cuenta con la libertad que garantiza GNU. (Correrlo con cualquier propósito, estudiar el programa y adaptarlo a sus necesidades, redistribuir copias y mejorar el programa).</a:t>
            </a:r>
          </a:p>
          <a:p>
            <a:pPr marL="228600" lvl="0" indent="-228600" algn="l" rtl="0">
              <a:spcBef>
                <a:spcPts val="0"/>
              </a:spcBef>
              <a:spcAft>
                <a:spcPts val="0"/>
              </a:spcAft>
              <a:buAutoNum type="arabicPeriod"/>
            </a:pPr>
            <a:r>
              <a:rPr lang="es-ES" dirty="0"/>
              <a:t>Desventajas: por su estructura, R consume mucho recurso de memoria. Si se utilizan datos enormes, el programa es lento y, en el peor de los casos, no podría procesarlos.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a:extLst>
            <a:ext uri="{FF2B5EF4-FFF2-40B4-BE49-F238E27FC236}">
              <a16:creationId xmlns:a16="http://schemas.microsoft.com/office/drawing/2014/main" id="{B8235679-1B04-0C1F-7545-E3447B47D54A}"/>
            </a:ext>
          </a:extLst>
        </p:cNvPr>
        <p:cNvGrpSpPr/>
        <p:nvPr/>
      </p:nvGrpSpPr>
      <p:grpSpPr>
        <a:xfrm>
          <a:off x="0" y="0"/>
          <a:ext cx="0" cy="0"/>
          <a:chOff x="0" y="0"/>
          <a:chExt cx="0" cy="0"/>
        </a:xfrm>
      </p:grpSpPr>
      <p:sp>
        <p:nvSpPr>
          <p:cNvPr id="2136" name="Google Shape;2136;g54dda1946d_6_308:notes">
            <a:extLst>
              <a:ext uri="{FF2B5EF4-FFF2-40B4-BE49-F238E27FC236}">
                <a16:creationId xmlns:a16="http://schemas.microsoft.com/office/drawing/2014/main" id="{CA3E99B8-096A-7C38-F083-A6D0E770B7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a:extLst>
              <a:ext uri="{FF2B5EF4-FFF2-40B4-BE49-F238E27FC236}">
                <a16:creationId xmlns:a16="http://schemas.microsoft.com/office/drawing/2014/main" id="{2AB6EF60-B2D8-AC4F-2AD5-3790D5B2FB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3412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913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5330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1696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4" y="726338"/>
            <a:ext cx="9144316" cy="4094951"/>
            <a:chOff x="-734" y="726338"/>
            <a:chExt cx="9144316" cy="4094951"/>
          </a:xfrm>
        </p:grpSpPr>
        <p:grpSp>
          <p:nvGrpSpPr>
            <p:cNvPr id="10" name="Google Shape;10;p2"/>
            <p:cNvGrpSpPr/>
            <p:nvPr/>
          </p:nvGrpSpPr>
          <p:grpSpPr>
            <a:xfrm>
              <a:off x="-734" y="726338"/>
              <a:ext cx="9144013" cy="4094951"/>
              <a:chOff x="3542714" y="4065269"/>
              <a:chExt cx="2488573" cy="1114424"/>
            </a:xfrm>
          </p:grpSpPr>
          <p:sp>
            <p:nvSpPr>
              <p:cNvPr id="11" name="Google Shape;11;p2"/>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 name="Google Shape;37;p2"/>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 name="Google Shape;39;p2"/>
          <p:cNvSpPr txBox="1">
            <a:spLocks noGrp="1"/>
          </p:cNvSpPr>
          <p:nvPr>
            <p:ph type="ctrTitle"/>
          </p:nvPr>
        </p:nvSpPr>
        <p:spPr>
          <a:xfrm>
            <a:off x="713225" y="1316713"/>
            <a:ext cx="7717500" cy="1958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900" b="0">
                <a:latin typeface="Changa Medium"/>
                <a:ea typeface="Changa Medium"/>
                <a:cs typeface="Changa Medium"/>
                <a:sym typeface="Changa Medium"/>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2307425" y="3350987"/>
            <a:ext cx="45288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latin typeface="Hanken Grotesk"/>
                <a:ea typeface="Hanken Grotesk"/>
                <a:cs typeface="Hanken Grotesk"/>
                <a:sym typeface="Hanken Grotesk"/>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41" name="Google Shape;41;p2"/>
          <p:cNvGrpSpPr/>
          <p:nvPr/>
        </p:nvGrpSpPr>
        <p:grpSpPr>
          <a:xfrm rot="10800000">
            <a:off x="179287" y="170548"/>
            <a:ext cx="797563" cy="1051691"/>
            <a:chOff x="-2065687" y="1646185"/>
            <a:chExt cx="717426" cy="946021"/>
          </a:xfrm>
        </p:grpSpPr>
        <p:sp>
          <p:nvSpPr>
            <p:cNvPr id="42" name="Google Shape;42;p2"/>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 name="Google Shape;46;p2"/>
          <p:cNvGrpSpPr/>
          <p:nvPr/>
        </p:nvGrpSpPr>
        <p:grpSpPr>
          <a:xfrm>
            <a:off x="-79789" y="4272648"/>
            <a:ext cx="9303578" cy="1548182"/>
            <a:chOff x="2149076" y="3978078"/>
            <a:chExt cx="6995171" cy="1172865"/>
          </a:xfrm>
        </p:grpSpPr>
        <p:grpSp>
          <p:nvGrpSpPr>
            <p:cNvPr id="47" name="Google Shape;47;p2"/>
            <p:cNvGrpSpPr/>
            <p:nvPr/>
          </p:nvGrpSpPr>
          <p:grpSpPr>
            <a:xfrm flipH="1">
              <a:off x="4660505" y="3978078"/>
              <a:ext cx="4483742" cy="1165511"/>
              <a:chOff x="3225813" y="2142172"/>
              <a:chExt cx="2920624" cy="759142"/>
            </a:xfrm>
          </p:grpSpPr>
          <p:sp>
            <p:nvSpPr>
              <p:cNvPr id="48" name="Google Shape;48;p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 name="Google Shape;75;p2"/>
            <p:cNvGrpSpPr/>
            <p:nvPr/>
          </p:nvGrpSpPr>
          <p:grpSpPr>
            <a:xfrm>
              <a:off x="2149076" y="3985432"/>
              <a:ext cx="2511421" cy="1165511"/>
              <a:chOff x="4510545" y="2142172"/>
              <a:chExt cx="1635892" cy="759142"/>
            </a:xfrm>
          </p:grpSpPr>
          <p:sp>
            <p:nvSpPr>
              <p:cNvPr id="76" name="Google Shape;76;p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673"/>
        <p:cNvGrpSpPr/>
        <p:nvPr/>
      </p:nvGrpSpPr>
      <p:grpSpPr>
        <a:xfrm>
          <a:off x="0" y="0"/>
          <a:ext cx="0" cy="0"/>
          <a:chOff x="0" y="0"/>
          <a:chExt cx="0" cy="0"/>
        </a:xfrm>
      </p:grpSpPr>
      <p:grpSp>
        <p:nvGrpSpPr>
          <p:cNvPr id="1674" name="Google Shape;1674;p27"/>
          <p:cNvGrpSpPr/>
          <p:nvPr/>
        </p:nvGrpSpPr>
        <p:grpSpPr>
          <a:xfrm flipH="1">
            <a:off x="-734" y="726338"/>
            <a:ext cx="9144316" cy="4094951"/>
            <a:chOff x="-734" y="726338"/>
            <a:chExt cx="9144316" cy="4094951"/>
          </a:xfrm>
        </p:grpSpPr>
        <p:grpSp>
          <p:nvGrpSpPr>
            <p:cNvPr id="1675" name="Google Shape;1675;p27"/>
            <p:cNvGrpSpPr/>
            <p:nvPr/>
          </p:nvGrpSpPr>
          <p:grpSpPr>
            <a:xfrm>
              <a:off x="-734" y="726338"/>
              <a:ext cx="9144013" cy="4094951"/>
              <a:chOff x="3542714" y="4065269"/>
              <a:chExt cx="2488573" cy="1114424"/>
            </a:xfrm>
          </p:grpSpPr>
          <p:sp>
            <p:nvSpPr>
              <p:cNvPr id="1676" name="Google Shape;1676;p27"/>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7"/>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7"/>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7"/>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7"/>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27"/>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27"/>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7"/>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27"/>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27"/>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27"/>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27"/>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27"/>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27"/>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27"/>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27"/>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27"/>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27"/>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27"/>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27"/>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27"/>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27"/>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27"/>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7"/>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7"/>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7"/>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2" name="Google Shape;1702;p27"/>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7"/>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4" name="Google Shape;1704;p2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5" name="Google Shape;1705;p27"/>
          <p:cNvSpPr txBox="1">
            <a:spLocks noGrp="1"/>
          </p:cNvSpPr>
          <p:nvPr>
            <p:ph type="subTitle" idx="1"/>
          </p:nvPr>
        </p:nvSpPr>
        <p:spPr>
          <a:xfrm>
            <a:off x="914375"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6" name="Google Shape;1706;p27"/>
          <p:cNvSpPr txBox="1">
            <a:spLocks noGrp="1"/>
          </p:cNvSpPr>
          <p:nvPr>
            <p:ph type="subTitle" idx="2"/>
          </p:nvPr>
        </p:nvSpPr>
        <p:spPr>
          <a:xfrm>
            <a:off x="3523350"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7" name="Google Shape;1707;p27"/>
          <p:cNvSpPr txBox="1">
            <a:spLocks noGrp="1"/>
          </p:cNvSpPr>
          <p:nvPr>
            <p:ph type="subTitle" idx="3"/>
          </p:nvPr>
        </p:nvSpPr>
        <p:spPr>
          <a:xfrm>
            <a:off x="914375"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8" name="Google Shape;1708;p27"/>
          <p:cNvSpPr txBox="1">
            <a:spLocks noGrp="1"/>
          </p:cNvSpPr>
          <p:nvPr>
            <p:ph type="subTitle" idx="4"/>
          </p:nvPr>
        </p:nvSpPr>
        <p:spPr>
          <a:xfrm>
            <a:off x="3523350"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9" name="Google Shape;1709;p27"/>
          <p:cNvSpPr txBox="1">
            <a:spLocks noGrp="1"/>
          </p:cNvSpPr>
          <p:nvPr>
            <p:ph type="subTitle" idx="5"/>
          </p:nvPr>
        </p:nvSpPr>
        <p:spPr>
          <a:xfrm>
            <a:off x="6132325"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0" name="Google Shape;1710;p27"/>
          <p:cNvSpPr txBox="1">
            <a:spLocks noGrp="1"/>
          </p:cNvSpPr>
          <p:nvPr>
            <p:ph type="subTitle" idx="6"/>
          </p:nvPr>
        </p:nvSpPr>
        <p:spPr>
          <a:xfrm>
            <a:off x="6132325"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1" name="Google Shape;1711;p27"/>
          <p:cNvSpPr txBox="1">
            <a:spLocks noGrp="1"/>
          </p:cNvSpPr>
          <p:nvPr>
            <p:ph type="subTitle" idx="7"/>
          </p:nvPr>
        </p:nvSpPr>
        <p:spPr>
          <a:xfrm>
            <a:off x="915326"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2" name="Google Shape;1712;p27"/>
          <p:cNvSpPr txBox="1">
            <a:spLocks noGrp="1"/>
          </p:cNvSpPr>
          <p:nvPr>
            <p:ph type="subTitle" idx="8"/>
          </p:nvPr>
        </p:nvSpPr>
        <p:spPr>
          <a:xfrm>
            <a:off x="3524300"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3" name="Google Shape;1713;p27"/>
          <p:cNvSpPr txBox="1">
            <a:spLocks noGrp="1"/>
          </p:cNvSpPr>
          <p:nvPr>
            <p:ph type="subTitle" idx="9"/>
          </p:nvPr>
        </p:nvSpPr>
        <p:spPr>
          <a:xfrm>
            <a:off x="6133275"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4" name="Google Shape;1714;p27"/>
          <p:cNvSpPr txBox="1">
            <a:spLocks noGrp="1"/>
          </p:cNvSpPr>
          <p:nvPr>
            <p:ph type="subTitle" idx="13"/>
          </p:nvPr>
        </p:nvSpPr>
        <p:spPr>
          <a:xfrm>
            <a:off x="915326"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5" name="Google Shape;1715;p27"/>
          <p:cNvSpPr txBox="1">
            <a:spLocks noGrp="1"/>
          </p:cNvSpPr>
          <p:nvPr>
            <p:ph type="subTitle" idx="14"/>
          </p:nvPr>
        </p:nvSpPr>
        <p:spPr>
          <a:xfrm>
            <a:off x="3524300"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6" name="Google Shape;1716;p27"/>
          <p:cNvSpPr txBox="1">
            <a:spLocks noGrp="1"/>
          </p:cNvSpPr>
          <p:nvPr>
            <p:ph type="subTitle" idx="15"/>
          </p:nvPr>
        </p:nvSpPr>
        <p:spPr>
          <a:xfrm>
            <a:off x="6133275"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717" name="Google Shape;1717;p27"/>
          <p:cNvGrpSpPr/>
          <p:nvPr/>
        </p:nvGrpSpPr>
        <p:grpSpPr>
          <a:xfrm rot="10800000" flipH="1">
            <a:off x="-777124" y="-669650"/>
            <a:ext cx="2981249" cy="1266398"/>
            <a:chOff x="350304" y="4374911"/>
            <a:chExt cx="2451080" cy="1041189"/>
          </a:xfrm>
        </p:grpSpPr>
        <p:sp>
          <p:nvSpPr>
            <p:cNvPr id="1718" name="Google Shape;1718;p2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2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2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1" name="Google Shape;1731;p27"/>
          <p:cNvGrpSpPr/>
          <p:nvPr/>
        </p:nvGrpSpPr>
        <p:grpSpPr>
          <a:xfrm rot="10800000" flipH="1">
            <a:off x="6349801" y="4257300"/>
            <a:ext cx="2981249" cy="1266398"/>
            <a:chOff x="350304" y="4374911"/>
            <a:chExt cx="2451080" cy="1041189"/>
          </a:xfrm>
        </p:grpSpPr>
        <p:sp>
          <p:nvSpPr>
            <p:cNvPr id="1732" name="Google Shape;1732;p2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45" name="Google Shape;1745;p27"/>
          <p:cNvGrpSpPr/>
          <p:nvPr/>
        </p:nvGrpSpPr>
        <p:grpSpPr>
          <a:xfrm flipH="1">
            <a:off x="179259" y="4068253"/>
            <a:ext cx="466614" cy="615292"/>
            <a:chOff x="-2065687" y="1646185"/>
            <a:chExt cx="717426" cy="946021"/>
          </a:xfrm>
        </p:grpSpPr>
        <p:sp>
          <p:nvSpPr>
            <p:cNvPr id="1746" name="Google Shape;1746;p27"/>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7"/>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7"/>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7"/>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ive columns">
  <p:cSld name="CUSTOM_7_1">
    <p:spTree>
      <p:nvGrpSpPr>
        <p:cNvPr id="1" name="Shape 1750"/>
        <p:cNvGrpSpPr/>
        <p:nvPr/>
      </p:nvGrpSpPr>
      <p:grpSpPr>
        <a:xfrm>
          <a:off x="0" y="0"/>
          <a:ext cx="0" cy="0"/>
          <a:chOff x="0" y="0"/>
          <a:chExt cx="0" cy="0"/>
        </a:xfrm>
      </p:grpSpPr>
      <p:grpSp>
        <p:nvGrpSpPr>
          <p:cNvPr id="1751" name="Google Shape;1751;p28"/>
          <p:cNvGrpSpPr/>
          <p:nvPr/>
        </p:nvGrpSpPr>
        <p:grpSpPr>
          <a:xfrm>
            <a:off x="-734" y="726338"/>
            <a:ext cx="9144316" cy="4094951"/>
            <a:chOff x="-734" y="726338"/>
            <a:chExt cx="9144316" cy="4094951"/>
          </a:xfrm>
        </p:grpSpPr>
        <p:grpSp>
          <p:nvGrpSpPr>
            <p:cNvPr id="1752" name="Google Shape;1752;p28"/>
            <p:cNvGrpSpPr/>
            <p:nvPr/>
          </p:nvGrpSpPr>
          <p:grpSpPr>
            <a:xfrm>
              <a:off x="-734" y="726338"/>
              <a:ext cx="9144013" cy="4094951"/>
              <a:chOff x="3542714" y="4065269"/>
              <a:chExt cx="2488573" cy="1114424"/>
            </a:xfrm>
          </p:grpSpPr>
          <p:sp>
            <p:nvSpPr>
              <p:cNvPr id="1753" name="Google Shape;1753;p28"/>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8"/>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8"/>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28"/>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28"/>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28"/>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28"/>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28"/>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28"/>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28"/>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28"/>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28"/>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28"/>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28"/>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28"/>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28"/>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28"/>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28"/>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28"/>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28"/>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28"/>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28"/>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28"/>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28"/>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28"/>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28"/>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79" name="Google Shape;1779;p28"/>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28"/>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81" name="Google Shape;1781;p2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82" name="Google Shape;1782;p28"/>
          <p:cNvSpPr txBox="1">
            <a:spLocks noGrp="1"/>
          </p:cNvSpPr>
          <p:nvPr>
            <p:ph type="subTitle" idx="1"/>
          </p:nvPr>
        </p:nvSpPr>
        <p:spPr>
          <a:xfrm>
            <a:off x="720051"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3" name="Google Shape;1783;p28"/>
          <p:cNvSpPr txBox="1">
            <a:spLocks noGrp="1"/>
          </p:cNvSpPr>
          <p:nvPr>
            <p:ph type="subTitle" idx="2"/>
          </p:nvPr>
        </p:nvSpPr>
        <p:spPr>
          <a:xfrm>
            <a:off x="3467700"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4" name="Google Shape;1784;p28"/>
          <p:cNvSpPr txBox="1">
            <a:spLocks noGrp="1"/>
          </p:cNvSpPr>
          <p:nvPr>
            <p:ph type="subTitle" idx="3"/>
          </p:nvPr>
        </p:nvSpPr>
        <p:spPr>
          <a:xfrm>
            <a:off x="2093875" y="3397492"/>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5" name="Google Shape;1785;p28"/>
          <p:cNvSpPr txBox="1">
            <a:spLocks noGrp="1"/>
          </p:cNvSpPr>
          <p:nvPr>
            <p:ph type="subTitle" idx="4"/>
          </p:nvPr>
        </p:nvSpPr>
        <p:spPr>
          <a:xfrm>
            <a:off x="4841525" y="3397492"/>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6" name="Google Shape;1786;p28"/>
          <p:cNvSpPr txBox="1">
            <a:spLocks noGrp="1"/>
          </p:cNvSpPr>
          <p:nvPr>
            <p:ph type="subTitle" idx="5"/>
          </p:nvPr>
        </p:nvSpPr>
        <p:spPr>
          <a:xfrm>
            <a:off x="6215349"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7" name="Google Shape;1787;p28"/>
          <p:cNvSpPr txBox="1">
            <a:spLocks noGrp="1"/>
          </p:cNvSpPr>
          <p:nvPr>
            <p:ph type="subTitle" idx="6"/>
          </p:nvPr>
        </p:nvSpPr>
        <p:spPr>
          <a:xfrm>
            <a:off x="721052"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88" name="Google Shape;1788;p28"/>
          <p:cNvSpPr txBox="1">
            <a:spLocks noGrp="1"/>
          </p:cNvSpPr>
          <p:nvPr>
            <p:ph type="subTitle" idx="7"/>
          </p:nvPr>
        </p:nvSpPr>
        <p:spPr>
          <a:xfrm>
            <a:off x="3468701"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89" name="Google Shape;1789;p28"/>
          <p:cNvSpPr txBox="1">
            <a:spLocks noGrp="1"/>
          </p:cNvSpPr>
          <p:nvPr>
            <p:ph type="subTitle" idx="8"/>
          </p:nvPr>
        </p:nvSpPr>
        <p:spPr>
          <a:xfrm>
            <a:off x="6215350"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90" name="Google Shape;1790;p28"/>
          <p:cNvSpPr txBox="1">
            <a:spLocks noGrp="1"/>
          </p:cNvSpPr>
          <p:nvPr>
            <p:ph type="subTitle" idx="9"/>
          </p:nvPr>
        </p:nvSpPr>
        <p:spPr>
          <a:xfrm>
            <a:off x="2094876" y="300949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91" name="Google Shape;1791;p28"/>
          <p:cNvSpPr txBox="1">
            <a:spLocks noGrp="1"/>
          </p:cNvSpPr>
          <p:nvPr>
            <p:ph type="subTitle" idx="13"/>
          </p:nvPr>
        </p:nvSpPr>
        <p:spPr>
          <a:xfrm>
            <a:off x="4842526" y="300949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792" name="Google Shape;1792;p28"/>
          <p:cNvGrpSpPr/>
          <p:nvPr/>
        </p:nvGrpSpPr>
        <p:grpSpPr>
          <a:xfrm rot="10800000">
            <a:off x="6349801" y="-669650"/>
            <a:ext cx="2981249" cy="1266398"/>
            <a:chOff x="350304" y="4374911"/>
            <a:chExt cx="2451080" cy="1041189"/>
          </a:xfrm>
        </p:grpSpPr>
        <p:sp>
          <p:nvSpPr>
            <p:cNvPr id="1793" name="Google Shape;1793;p28"/>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28"/>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28"/>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28"/>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28"/>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28"/>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28"/>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28"/>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28"/>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28"/>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28"/>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28"/>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28"/>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28"/>
          <p:cNvGrpSpPr/>
          <p:nvPr/>
        </p:nvGrpSpPr>
        <p:grpSpPr>
          <a:xfrm rot="10800000">
            <a:off x="-777124" y="4257300"/>
            <a:ext cx="2981249" cy="1266398"/>
            <a:chOff x="350304" y="4374911"/>
            <a:chExt cx="2451080" cy="1041189"/>
          </a:xfrm>
        </p:grpSpPr>
        <p:sp>
          <p:nvSpPr>
            <p:cNvPr id="1807" name="Google Shape;1807;p28"/>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28"/>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28"/>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28"/>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28"/>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28"/>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28"/>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28"/>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28"/>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28"/>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28"/>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28"/>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28"/>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0" name="Google Shape;1820;p28"/>
          <p:cNvGrpSpPr/>
          <p:nvPr/>
        </p:nvGrpSpPr>
        <p:grpSpPr>
          <a:xfrm flipH="1">
            <a:off x="179259" y="4068253"/>
            <a:ext cx="466614" cy="615292"/>
            <a:chOff x="-2065687" y="1646185"/>
            <a:chExt cx="717426" cy="946021"/>
          </a:xfrm>
        </p:grpSpPr>
        <p:sp>
          <p:nvSpPr>
            <p:cNvPr id="1821" name="Google Shape;1821;p28"/>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28"/>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28"/>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28"/>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890"/>
        <p:cNvGrpSpPr/>
        <p:nvPr/>
      </p:nvGrpSpPr>
      <p:grpSpPr>
        <a:xfrm>
          <a:off x="0" y="0"/>
          <a:ext cx="0" cy="0"/>
          <a:chOff x="0" y="0"/>
          <a:chExt cx="0" cy="0"/>
        </a:xfrm>
      </p:grpSpPr>
      <p:grpSp>
        <p:nvGrpSpPr>
          <p:cNvPr id="1891" name="Google Shape;1891;p30"/>
          <p:cNvGrpSpPr/>
          <p:nvPr/>
        </p:nvGrpSpPr>
        <p:grpSpPr>
          <a:xfrm>
            <a:off x="-675" y="-586710"/>
            <a:ext cx="9144088" cy="1521675"/>
            <a:chOff x="2149076" y="3978078"/>
            <a:chExt cx="6995171" cy="1172865"/>
          </a:xfrm>
        </p:grpSpPr>
        <p:grpSp>
          <p:nvGrpSpPr>
            <p:cNvPr id="1892" name="Google Shape;1892;p30"/>
            <p:cNvGrpSpPr/>
            <p:nvPr/>
          </p:nvGrpSpPr>
          <p:grpSpPr>
            <a:xfrm flipH="1">
              <a:off x="4660505" y="3978078"/>
              <a:ext cx="4483742" cy="1165511"/>
              <a:chOff x="3225813" y="2142172"/>
              <a:chExt cx="2920624" cy="759142"/>
            </a:xfrm>
          </p:grpSpPr>
          <p:sp>
            <p:nvSpPr>
              <p:cNvPr id="1893" name="Google Shape;1893;p3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0"/>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0"/>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0"/>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0"/>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0"/>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0"/>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3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30"/>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30"/>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3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30"/>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30"/>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30"/>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30"/>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30"/>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3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3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3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3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3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3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3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20" name="Google Shape;1920;p30"/>
            <p:cNvGrpSpPr/>
            <p:nvPr/>
          </p:nvGrpSpPr>
          <p:grpSpPr>
            <a:xfrm>
              <a:off x="2149076" y="3985432"/>
              <a:ext cx="2511421" cy="1165511"/>
              <a:chOff x="4510545" y="2142172"/>
              <a:chExt cx="1635892" cy="759142"/>
            </a:xfrm>
          </p:grpSpPr>
          <p:sp>
            <p:nvSpPr>
              <p:cNvPr id="1921" name="Google Shape;1921;p3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3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3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3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3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3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3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3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3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3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3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2" name="Google Shape;1932;p3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3" name="Google Shape;1933;p3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3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35" name="Google Shape;1935;p30"/>
          <p:cNvGrpSpPr/>
          <p:nvPr/>
        </p:nvGrpSpPr>
        <p:grpSpPr>
          <a:xfrm rot="-10490276" flipH="1">
            <a:off x="197184" y="1026926"/>
            <a:ext cx="1032080" cy="1010081"/>
            <a:chOff x="8137945" y="7"/>
            <a:chExt cx="1006063" cy="1013365"/>
          </a:xfrm>
        </p:grpSpPr>
        <p:sp>
          <p:nvSpPr>
            <p:cNvPr id="1936" name="Google Shape;1936;p30"/>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30"/>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30"/>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9" name="Google Shape;1939;p30"/>
          <p:cNvGrpSpPr/>
          <p:nvPr/>
        </p:nvGrpSpPr>
        <p:grpSpPr>
          <a:xfrm rot="309693" flipH="1">
            <a:off x="8027530" y="4156220"/>
            <a:ext cx="809642" cy="792402"/>
            <a:chOff x="8137945" y="7"/>
            <a:chExt cx="1006063" cy="1013365"/>
          </a:xfrm>
        </p:grpSpPr>
        <p:sp>
          <p:nvSpPr>
            <p:cNvPr id="1940" name="Google Shape;1940;p30"/>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30"/>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2" name="Google Shape;1942;p30"/>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43" name="Google Shape;1943;p30"/>
          <p:cNvSpPr txBox="1">
            <a:spLocks noGrp="1"/>
          </p:cNvSpPr>
          <p:nvPr>
            <p:ph type="title"/>
          </p:nvPr>
        </p:nvSpPr>
        <p:spPr>
          <a:xfrm>
            <a:off x="2347938" y="93497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44" name="Google Shape;1944;p30"/>
          <p:cNvSpPr txBox="1">
            <a:spLocks noGrp="1"/>
          </p:cNvSpPr>
          <p:nvPr>
            <p:ph type="subTitle" idx="1"/>
          </p:nvPr>
        </p:nvSpPr>
        <p:spPr>
          <a:xfrm>
            <a:off x="2347950" y="1866563"/>
            <a:ext cx="4448100" cy="1246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5" name="Google Shape;1945;p30"/>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Hanken Grotesk"/>
                <a:ea typeface="Hanken Grotesk"/>
                <a:cs typeface="Hanken Grotesk"/>
                <a:sym typeface="Hanken Grotesk"/>
              </a:rPr>
              <a:t>CREDITS:</a:t>
            </a:r>
            <a:r>
              <a:rPr lang="en" sz="1200">
                <a:solidFill>
                  <a:schemeClr val="dk1"/>
                </a:solidFill>
                <a:latin typeface="Hanken Grotesk"/>
                <a:ea typeface="Hanken Grotesk"/>
                <a:cs typeface="Hanken Grotesk"/>
                <a:sym typeface="Hanken Grotesk"/>
              </a:rPr>
              <a:t>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a:solidFill>
                  <a:schemeClr val="dk1"/>
                </a:solidFill>
                <a:latin typeface="Hanken Grotesk"/>
                <a:ea typeface="Hanken Grotesk"/>
                <a:cs typeface="Hanken Grotesk"/>
                <a:sym typeface="Hanken Grotesk"/>
              </a:rPr>
              <a:t>, and includes icons by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200">
                <a:solidFill>
                  <a:schemeClr val="dk1"/>
                </a:solidFill>
                <a:latin typeface="Hanken Grotesk"/>
                <a:ea typeface="Hanken Grotesk"/>
                <a:cs typeface="Hanken Grotesk"/>
                <a:sym typeface="Hanken Grotesk"/>
              </a:rPr>
              <a:t>, and infographics &amp; images by </a:t>
            </a:r>
            <a:r>
              <a:rPr lang="en" sz="12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946"/>
        <p:cNvGrpSpPr/>
        <p:nvPr/>
      </p:nvGrpSpPr>
      <p:grpSpPr>
        <a:xfrm>
          <a:off x="0" y="0"/>
          <a:ext cx="0" cy="0"/>
          <a:chOff x="0" y="0"/>
          <a:chExt cx="0" cy="0"/>
        </a:xfrm>
      </p:grpSpPr>
      <p:grpSp>
        <p:nvGrpSpPr>
          <p:cNvPr id="1947" name="Google Shape;1947;p31"/>
          <p:cNvGrpSpPr/>
          <p:nvPr/>
        </p:nvGrpSpPr>
        <p:grpSpPr>
          <a:xfrm>
            <a:off x="-734" y="726338"/>
            <a:ext cx="9144316" cy="4094951"/>
            <a:chOff x="-734" y="726338"/>
            <a:chExt cx="9144316" cy="4094951"/>
          </a:xfrm>
        </p:grpSpPr>
        <p:grpSp>
          <p:nvGrpSpPr>
            <p:cNvPr id="1948" name="Google Shape;1948;p31"/>
            <p:cNvGrpSpPr/>
            <p:nvPr/>
          </p:nvGrpSpPr>
          <p:grpSpPr>
            <a:xfrm>
              <a:off x="-734" y="726338"/>
              <a:ext cx="9144013" cy="4094951"/>
              <a:chOff x="3542714" y="4065269"/>
              <a:chExt cx="2488573" cy="1114424"/>
            </a:xfrm>
          </p:grpSpPr>
          <p:sp>
            <p:nvSpPr>
              <p:cNvPr id="1949" name="Google Shape;1949;p31"/>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0" name="Google Shape;1950;p31"/>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1" name="Google Shape;1951;p31"/>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2" name="Google Shape;1952;p31"/>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31"/>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4" name="Google Shape;1954;p31"/>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31"/>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31"/>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31"/>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31"/>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31"/>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31"/>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31"/>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2" name="Google Shape;1962;p31"/>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31"/>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31"/>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31"/>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31"/>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31"/>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31"/>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31"/>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0" name="Google Shape;1970;p31"/>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31"/>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31"/>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31"/>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31"/>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75" name="Google Shape;1975;p31"/>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6" name="Google Shape;1976;p31"/>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7" name="Google Shape;1977;p31"/>
          <p:cNvGrpSpPr/>
          <p:nvPr/>
        </p:nvGrpSpPr>
        <p:grpSpPr>
          <a:xfrm rot="-10490276" flipH="1">
            <a:off x="197184" y="1026926"/>
            <a:ext cx="1032080" cy="1010081"/>
            <a:chOff x="8137945" y="7"/>
            <a:chExt cx="1006063" cy="1013365"/>
          </a:xfrm>
        </p:grpSpPr>
        <p:sp>
          <p:nvSpPr>
            <p:cNvPr id="1978" name="Google Shape;1978;p31"/>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31"/>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31"/>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1" name="Google Shape;1981;p31"/>
          <p:cNvGrpSpPr/>
          <p:nvPr/>
        </p:nvGrpSpPr>
        <p:grpSpPr>
          <a:xfrm rot="309693" flipH="1">
            <a:off x="8027530" y="4156220"/>
            <a:ext cx="809642" cy="792402"/>
            <a:chOff x="8137945" y="7"/>
            <a:chExt cx="1006063" cy="1013365"/>
          </a:xfrm>
        </p:grpSpPr>
        <p:sp>
          <p:nvSpPr>
            <p:cNvPr id="1982" name="Google Shape;1982;p31"/>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31"/>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31"/>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85"/>
        <p:cNvGrpSpPr/>
        <p:nvPr/>
      </p:nvGrpSpPr>
      <p:grpSpPr>
        <a:xfrm>
          <a:off x="0" y="0"/>
          <a:ext cx="0" cy="0"/>
          <a:chOff x="0" y="0"/>
          <a:chExt cx="0" cy="0"/>
        </a:xfrm>
      </p:grpSpPr>
      <p:grpSp>
        <p:nvGrpSpPr>
          <p:cNvPr id="1986" name="Google Shape;1986;p32"/>
          <p:cNvGrpSpPr/>
          <p:nvPr/>
        </p:nvGrpSpPr>
        <p:grpSpPr>
          <a:xfrm rot="10800000" flipH="1">
            <a:off x="-734" y="726338"/>
            <a:ext cx="9144316" cy="4094951"/>
            <a:chOff x="-734" y="726338"/>
            <a:chExt cx="9144316" cy="4094951"/>
          </a:xfrm>
        </p:grpSpPr>
        <p:grpSp>
          <p:nvGrpSpPr>
            <p:cNvPr id="1987" name="Google Shape;1987;p32"/>
            <p:cNvGrpSpPr/>
            <p:nvPr/>
          </p:nvGrpSpPr>
          <p:grpSpPr>
            <a:xfrm>
              <a:off x="-734" y="726338"/>
              <a:ext cx="9144013" cy="4094951"/>
              <a:chOff x="3542714" y="4065269"/>
              <a:chExt cx="2488573" cy="1114424"/>
            </a:xfrm>
          </p:grpSpPr>
          <p:sp>
            <p:nvSpPr>
              <p:cNvPr id="1988" name="Google Shape;1988;p32"/>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32"/>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32"/>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1" name="Google Shape;1991;p32"/>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32"/>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32"/>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32"/>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5" name="Google Shape;1995;p32"/>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6" name="Google Shape;1996;p32"/>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32"/>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32"/>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32"/>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32"/>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32"/>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32"/>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32"/>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32"/>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5" name="Google Shape;2005;p32"/>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32"/>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7" name="Google Shape;2007;p32"/>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8" name="Google Shape;2008;p32"/>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9" name="Google Shape;2009;p32"/>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32"/>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1" name="Google Shape;2011;p32"/>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2" name="Google Shape;2012;p32"/>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3" name="Google Shape;2013;p32"/>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4" name="Google Shape;2014;p32"/>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32"/>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16" name="Google Shape;2016;p32"/>
          <p:cNvGrpSpPr/>
          <p:nvPr/>
        </p:nvGrpSpPr>
        <p:grpSpPr>
          <a:xfrm>
            <a:off x="-675" y="-586710"/>
            <a:ext cx="9144088" cy="1521675"/>
            <a:chOff x="2149076" y="3978078"/>
            <a:chExt cx="6995171" cy="1172865"/>
          </a:xfrm>
        </p:grpSpPr>
        <p:grpSp>
          <p:nvGrpSpPr>
            <p:cNvPr id="2017" name="Google Shape;2017;p32"/>
            <p:cNvGrpSpPr/>
            <p:nvPr/>
          </p:nvGrpSpPr>
          <p:grpSpPr>
            <a:xfrm flipH="1">
              <a:off x="4660505" y="3978078"/>
              <a:ext cx="4483742" cy="1165511"/>
              <a:chOff x="3225813" y="2142172"/>
              <a:chExt cx="2920624" cy="759142"/>
            </a:xfrm>
          </p:grpSpPr>
          <p:sp>
            <p:nvSpPr>
              <p:cNvPr id="2018" name="Google Shape;2018;p3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32"/>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0" name="Google Shape;2020;p32"/>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32"/>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2" name="Google Shape;2022;p3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3" name="Google Shape;2023;p3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3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5" name="Google Shape;2025;p32"/>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6" name="Google Shape;2026;p32"/>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7" name="Google Shape;2027;p3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8" name="Google Shape;2028;p32"/>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9" name="Google Shape;2029;p3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0" name="Google Shape;2030;p32"/>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1" name="Google Shape;2031;p32"/>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2" name="Google Shape;2032;p3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3" name="Google Shape;2033;p32"/>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4" name="Google Shape;2034;p32"/>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5" name="Google Shape;2035;p32"/>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6" name="Google Shape;2036;p32"/>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7" name="Google Shape;2037;p32"/>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8" name="Google Shape;2038;p3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3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0" name="Google Shape;2040;p3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1" name="Google Shape;2041;p3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2" name="Google Shape;2042;p3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3" name="Google Shape;2043;p3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4" name="Google Shape;2044;p3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5" name="Google Shape;2045;p32"/>
            <p:cNvGrpSpPr/>
            <p:nvPr/>
          </p:nvGrpSpPr>
          <p:grpSpPr>
            <a:xfrm>
              <a:off x="2149076" y="3985432"/>
              <a:ext cx="2511421" cy="1165511"/>
              <a:chOff x="4510545" y="2142172"/>
              <a:chExt cx="1635892" cy="759142"/>
            </a:xfrm>
          </p:grpSpPr>
          <p:sp>
            <p:nvSpPr>
              <p:cNvPr id="2046" name="Google Shape;2046;p3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7" name="Google Shape;2047;p3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8" name="Google Shape;2048;p3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9" name="Google Shape;2049;p3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3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1" name="Google Shape;2051;p3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3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3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3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2055;p3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3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3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3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3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60" name="Google Shape;2060;p32"/>
          <p:cNvGrpSpPr/>
          <p:nvPr/>
        </p:nvGrpSpPr>
        <p:grpSpPr>
          <a:xfrm rot="309693" flipH="1">
            <a:off x="8027530" y="4156220"/>
            <a:ext cx="809642" cy="792402"/>
            <a:chOff x="8137945" y="7"/>
            <a:chExt cx="1006063" cy="1013365"/>
          </a:xfrm>
        </p:grpSpPr>
        <p:sp>
          <p:nvSpPr>
            <p:cNvPr id="2061" name="Google Shape;2061;p32"/>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32"/>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32"/>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67"/>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068"/>
        <p:cNvGrpSpPr/>
        <p:nvPr/>
      </p:nvGrpSpPr>
      <p:grpSpPr>
        <a:xfrm>
          <a:off x="0" y="0"/>
          <a:ext cx="0" cy="0"/>
          <a:chOff x="0" y="0"/>
          <a:chExt cx="0" cy="0"/>
        </a:xfrm>
      </p:grpSpPr>
      <p:sp>
        <p:nvSpPr>
          <p:cNvPr id="2069" name="Google Shape;2069;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0"/>
        <p:cNvGrpSpPr/>
        <p:nvPr/>
      </p:nvGrpSpPr>
      <p:grpSpPr>
        <a:xfrm>
          <a:off x="0" y="0"/>
          <a:ext cx="0" cy="0"/>
          <a:chOff x="0" y="0"/>
          <a:chExt cx="0" cy="0"/>
        </a:xfrm>
      </p:grpSpPr>
      <p:grpSp>
        <p:nvGrpSpPr>
          <p:cNvPr id="91" name="Google Shape;91;p3"/>
          <p:cNvGrpSpPr/>
          <p:nvPr/>
        </p:nvGrpSpPr>
        <p:grpSpPr>
          <a:xfrm flipH="1">
            <a:off x="-734" y="726338"/>
            <a:ext cx="9144316" cy="4094951"/>
            <a:chOff x="-734" y="726338"/>
            <a:chExt cx="9144316" cy="4094951"/>
          </a:xfrm>
        </p:grpSpPr>
        <p:grpSp>
          <p:nvGrpSpPr>
            <p:cNvPr id="92" name="Google Shape;92;p3"/>
            <p:cNvGrpSpPr/>
            <p:nvPr/>
          </p:nvGrpSpPr>
          <p:grpSpPr>
            <a:xfrm>
              <a:off x="-734" y="726338"/>
              <a:ext cx="9144013" cy="4094951"/>
              <a:chOff x="3542714" y="4065269"/>
              <a:chExt cx="2488573" cy="1114424"/>
            </a:xfrm>
          </p:grpSpPr>
          <p:sp>
            <p:nvSpPr>
              <p:cNvPr id="93" name="Google Shape;93;p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9" name="Google Shape;119;p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1" name="Google Shape;121;p3"/>
          <p:cNvSpPr txBox="1">
            <a:spLocks noGrp="1"/>
          </p:cNvSpPr>
          <p:nvPr>
            <p:ph type="title"/>
          </p:nvPr>
        </p:nvSpPr>
        <p:spPr>
          <a:xfrm>
            <a:off x="917650" y="1832975"/>
            <a:ext cx="4242600" cy="12663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2" name="Google Shape;122;p3"/>
          <p:cNvSpPr txBox="1">
            <a:spLocks noGrp="1"/>
          </p:cNvSpPr>
          <p:nvPr>
            <p:ph type="title" idx="2" hasCustomPrompt="1"/>
          </p:nvPr>
        </p:nvSpPr>
        <p:spPr>
          <a:xfrm>
            <a:off x="917650" y="790338"/>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3" name="Google Shape;123;p3"/>
          <p:cNvSpPr txBox="1">
            <a:spLocks noGrp="1"/>
          </p:cNvSpPr>
          <p:nvPr>
            <p:ph type="subTitle" idx="1"/>
          </p:nvPr>
        </p:nvSpPr>
        <p:spPr>
          <a:xfrm>
            <a:off x="917650" y="3203350"/>
            <a:ext cx="4242600" cy="45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3"/>
          <p:cNvSpPr>
            <a:spLocks noGrp="1"/>
          </p:cNvSpPr>
          <p:nvPr>
            <p:ph type="pic" idx="3"/>
          </p:nvPr>
        </p:nvSpPr>
        <p:spPr>
          <a:xfrm>
            <a:off x="5751000" y="0"/>
            <a:ext cx="3393000" cy="5157000"/>
          </a:xfrm>
          <a:prstGeom prst="parallelogram">
            <a:avLst>
              <a:gd name="adj" fmla="val 25000"/>
            </a:avLst>
          </a:prstGeom>
          <a:noFill/>
          <a:ln>
            <a:noFill/>
          </a:ln>
        </p:spPr>
      </p:sp>
      <p:grpSp>
        <p:nvGrpSpPr>
          <p:cNvPr id="125" name="Google Shape;125;p3"/>
          <p:cNvGrpSpPr/>
          <p:nvPr/>
        </p:nvGrpSpPr>
        <p:grpSpPr>
          <a:xfrm>
            <a:off x="1" y="3877100"/>
            <a:ext cx="2981249" cy="1266398"/>
            <a:chOff x="350304" y="4374911"/>
            <a:chExt cx="2451080" cy="1041189"/>
          </a:xfrm>
        </p:grpSpPr>
        <p:sp>
          <p:nvSpPr>
            <p:cNvPr id="126" name="Google Shape;126;p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6"/>
        <p:cNvGrpSpPr/>
        <p:nvPr/>
      </p:nvGrpSpPr>
      <p:grpSpPr>
        <a:xfrm>
          <a:off x="0" y="0"/>
          <a:ext cx="0" cy="0"/>
          <a:chOff x="0" y="0"/>
          <a:chExt cx="0" cy="0"/>
        </a:xfrm>
      </p:grpSpPr>
      <p:grpSp>
        <p:nvGrpSpPr>
          <p:cNvPr id="337" name="Google Shape;337;p7"/>
          <p:cNvGrpSpPr/>
          <p:nvPr/>
        </p:nvGrpSpPr>
        <p:grpSpPr>
          <a:xfrm flipH="1">
            <a:off x="-734" y="726338"/>
            <a:ext cx="9144316" cy="4094951"/>
            <a:chOff x="-734" y="726338"/>
            <a:chExt cx="9144316" cy="4094951"/>
          </a:xfrm>
        </p:grpSpPr>
        <p:grpSp>
          <p:nvGrpSpPr>
            <p:cNvPr id="338" name="Google Shape;338;p7"/>
            <p:cNvGrpSpPr/>
            <p:nvPr/>
          </p:nvGrpSpPr>
          <p:grpSpPr>
            <a:xfrm>
              <a:off x="-734" y="726338"/>
              <a:ext cx="9144013" cy="4094951"/>
              <a:chOff x="3542714" y="4065269"/>
              <a:chExt cx="2488573" cy="1114424"/>
            </a:xfrm>
          </p:grpSpPr>
          <p:sp>
            <p:nvSpPr>
              <p:cNvPr id="339" name="Google Shape;339;p7"/>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5" name="Google Shape;365;p7"/>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7"/>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7" name="Google Shape;367;p7"/>
          <p:cNvSpPr txBox="1">
            <a:spLocks noGrp="1"/>
          </p:cNvSpPr>
          <p:nvPr>
            <p:ph type="title"/>
          </p:nvPr>
        </p:nvSpPr>
        <p:spPr>
          <a:xfrm>
            <a:off x="720000" y="539500"/>
            <a:ext cx="5534700" cy="1214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8" name="Google Shape;368;p7"/>
          <p:cNvSpPr txBox="1">
            <a:spLocks noGrp="1"/>
          </p:cNvSpPr>
          <p:nvPr>
            <p:ph type="subTitle" idx="1"/>
          </p:nvPr>
        </p:nvSpPr>
        <p:spPr>
          <a:xfrm>
            <a:off x="720000" y="1937600"/>
            <a:ext cx="4294800" cy="213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600"/>
              <a:buFont typeface="Hanken Grotesk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369" name="Google Shape;369;p7"/>
          <p:cNvGrpSpPr/>
          <p:nvPr/>
        </p:nvGrpSpPr>
        <p:grpSpPr>
          <a:xfrm flipH="1">
            <a:off x="8675253" y="2668161"/>
            <a:ext cx="394441" cy="520122"/>
            <a:chOff x="-2065687" y="1646185"/>
            <a:chExt cx="717426" cy="946021"/>
          </a:xfrm>
        </p:grpSpPr>
        <p:sp>
          <p:nvSpPr>
            <p:cNvPr id="370" name="Google Shape;370;p7"/>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7"/>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7"/>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7"/>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4" name="Google Shape;374;p7"/>
          <p:cNvGrpSpPr/>
          <p:nvPr/>
        </p:nvGrpSpPr>
        <p:grpSpPr>
          <a:xfrm>
            <a:off x="-777124" y="4257300"/>
            <a:ext cx="2981249" cy="1266398"/>
            <a:chOff x="350304" y="4374911"/>
            <a:chExt cx="2451080" cy="1041189"/>
          </a:xfrm>
        </p:grpSpPr>
        <p:sp>
          <p:nvSpPr>
            <p:cNvPr id="375" name="Google Shape;375;p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8" name="Google Shape;388;p7"/>
          <p:cNvSpPr>
            <a:spLocks noGrp="1"/>
          </p:cNvSpPr>
          <p:nvPr>
            <p:ph type="pic" idx="2"/>
          </p:nvPr>
        </p:nvSpPr>
        <p:spPr>
          <a:xfrm>
            <a:off x="5699125" y="0"/>
            <a:ext cx="3444900" cy="5143500"/>
          </a:xfrm>
          <a:prstGeom prst="parallelogram">
            <a:avLst>
              <a:gd name="adj" fmla="val 25000"/>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4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47"/>
        <p:cNvGrpSpPr/>
        <p:nvPr/>
      </p:nvGrpSpPr>
      <p:grpSpPr>
        <a:xfrm>
          <a:off x="0" y="0"/>
          <a:ext cx="0" cy="0"/>
          <a:chOff x="0" y="0"/>
          <a:chExt cx="0" cy="0"/>
        </a:xfrm>
      </p:grpSpPr>
      <p:grpSp>
        <p:nvGrpSpPr>
          <p:cNvPr id="648" name="Google Shape;648;p13"/>
          <p:cNvGrpSpPr/>
          <p:nvPr/>
        </p:nvGrpSpPr>
        <p:grpSpPr>
          <a:xfrm flipH="1">
            <a:off x="-734" y="726338"/>
            <a:ext cx="9144316" cy="4094951"/>
            <a:chOff x="-734" y="726338"/>
            <a:chExt cx="9144316" cy="4094951"/>
          </a:xfrm>
        </p:grpSpPr>
        <p:grpSp>
          <p:nvGrpSpPr>
            <p:cNvPr id="649" name="Google Shape;649;p13"/>
            <p:cNvGrpSpPr/>
            <p:nvPr/>
          </p:nvGrpSpPr>
          <p:grpSpPr>
            <a:xfrm>
              <a:off x="-734" y="726338"/>
              <a:ext cx="9144013" cy="4094951"/>
              <a:chOff x="3542714" y="4065269"/>
              <a:chExt cx="2488573" cy="1114424"/>
            </a:xfrm>
          </p:grpSpPr>
          <p:sp>
            <p:nvSpPr>
              <p:cNvPr id="650" name="Google Shape;650;p1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6" name="Google Shape;676;p1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8" name="Google Shape;678;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9" name="Google Shape;679;p13"/>
          <p:cNvSpPr txBox="1">
            <a:spLocks noGrp="1"/>
          </p:cNvSpPr>
          <p:nvPr>
            <p:ph type="subTitle" idx="1"/>
          </p:nvPr>
        </p:nvSpPr>
        <p:spPr>
          <a:xfrm>
            <a:off x="720000"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0" name="Google Shape;680;p13"/>
          <p:cNvSpPr txBox="1">
            <a:spLocks noGrp="1"/>
          </p:cNvSpPr>
          <p:nvPr>
            <p:ph type="subTitle" idx="2"/>
          </p:nvPr>
        </p:nvSpPr>
        <p:spPr>
          <a:xfrm>
            <a:off x="3397500"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1" name="Google Shape;681;p13"/>
          <p:cNvSpPr txBox="1">
            <a:spLocks noGrp="1"/>
          </p:cNvSpPr>
          <p:nvPr>
            <p:ph type="subTitle" idx="3"/>
          </p:nvPr>
        </p:nvSpPr>
        <p:spPr>
          <a:xfrm>
            <a:off x="720000"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2" name="Google Shape;682;p13"/>
          <p:cNvSpPr txBox="1">
            <a:spLocks noGrp="1"/>
          </p:cNvSpPr>
          <p:nvPr>
            <p:ph type="subTitle" idx="4"/>
          </p:nvPr>
        </p:nvSpPr>
        <p:spPr>
          <a:xfrm>
            <a:off x="3397500"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3" name="Google Shape;683;p13"/>
          <p:cNvSpPr txBox="1">
            <a:spLocks noGrp="1"/>
          </p:cNvSpPr>
          <p:nvPr>
            <p:ph type="subTitle" idx="5"/>
          </p:nvPr>
        </p:nvSpPr>
        <p:spPr>
          <a:xfrm>
            <a:off x="6074991"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4" name="Google Shape;684;p13"/>
          <p:cNvSpPr txBox="1">
            <a:spLocks noGrp="1"/>
          </p:cNvSpPr>
          <p:nvPr>
            <p:ph type="subTitle" idx="6"/>
          </p:nvPr>
        </p:nvSpPr>
        <p:spPr>
          <a:xfrm>
            <a:off x="6074991"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5" name="Google Shape;685;p13"/>
          <p:cNvSpPr txBox="1">
            <a:spLocks noGrp="1"/>
          </p:cNvSpPr>
          <p:nvPr>
            <p:ph type="title" idx="7" hasCustomPrompt="1"/>
          </p:nvPr>
        </p:nvSpPr>
        <p:spPr>
          <a:xfrm>
            <a:off x="720000"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6" name="Google Shape;686;p13"/>
          <p:cNvSpPr txBox="1">
            <a:spLocks noGrp="1"/>
          </p:cNvSpPr>
          <p:nvPr>
            <p:ph type="title" idx="8" hasCustomPrompt="1"/>
          </p:nvPr>
        </p:nvSpPr>
        <p:spPr>
          <a:xfrm>
            <a:off x="720000"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7" name="Google Shape;687;p13"/>
          <p:cNvSpPr txBox="1">
            <a:spLocks noGrp="1"/>
          </p:cNvSpPr>
          <p:nvPr>
            <p:ph type="title" idx="9" hasCustomPrompt="1"/>
          </p:nvPr>
        </p:nvSpPr>
        <p:spPr>
          <a:xfrm>
            <a:off x="3397500"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8" name="Google Shape;688;p13"/>
          <p:cNvSpPr txBox="1">
            <a:spLocks noGrp="1"/>
          </p:cNvSpPr>
          <p:nvPr>
            <p:ph type="title" idx="13" hasCustomPrompt="1"/>
          </p:nvPr>
        </p:nvSpPr>
        <p:spPr>
          <a:xfrm>
            <a:off x="3397500"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9" name="Google Shape;689;p13"/>
          <p:cNvSpPr txBox="1">
            <a:spLocks noGrp="1"/>
          </p:cNvSpPr>
          <p:nvPr>
            <p:ph type="title" idx="14" hasCustomPrompt="1"/>
          </p:nvPr>
        </p:nvSpPr>
        <p:spPr>
          <a:xfrm>
            <a:off x="6074991"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0" name="Google Shape;690;p13"/>
          <p:cNvSpPr txBox="1">
            <a:spLocks noGrp="1"/>
          </p:cNvSpPr>
          <p:nvPr>
            <p:ph type="title" idx="15" hasCustomPrompt="1"/>
          </p:nvPr>
        </p:nvSpPr>
        <p:spPr>
          <a:xfrm>
            <a:off x="6074991"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1" name="Google Shape;691;p13"/>
          <p:cNvSpPr txBox="1">
            <a:spLocks noGrp="1"/>
          </p:cNvSpPr>
          <p:nvPr>
            <p:ph type="subTitle" idx="16"/>
          </p:nvPr>
        </p:nvSpPr>
        <p:spPr>
          <a:xfrm>
            <a:off x="720000"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2" name="Google Shape;692;p13"/>
          <p:cNvSpPr txBox="1">
            <a:spLocks noGrp="1"/>
          </p:cNvSpPr>
          <p:nvPr>
            <p:ph type="subTitle" idx="17"/>
          </p:nvPr>
        </p:nvSpPr>
        <p:spPr>
          <a:xfrm>
            <a:off x="3397500"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3" name="Google Shape;693;p13"/>
          <p:cNvSpPr txBox="1">
            <a:spLocks noGrp="1"/>
          </p:cNvSpPr>
          <p:nvPr>
            <p:ph type="subTitle" idx="18"/>
          </p:nvPr>
        </p:nvSpPr>
        <p:spPr>
          <a:xfrm>
            <a:off x="6074991"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4" name="Google Shape;694;p13"/>
          <p:cNvSpPr txBox="1">
            <a:spLocks noGrp="1"/>
          </p:cNvSpPr>
          <p:nvPr>
            <p:ph type="subTitle" idx="19"/>
          </p:nvPr>
        </p:nvSpPr>
        <p:spPr>
          <a:xfrm>
            <a:off x="720000"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5" name="Google Shape;695;p13"/>
          <p:cNvSpPr txBox="1">
            <a:spLocks noGrp="1"/>
          </p:cNvSpPr>
          <p:nvPr>
            <p:ph type="subTitle" idx="20"/>
          </p:nvPr>
        </p:nvSpPr>
        <p:spPr>
          <a:xfrm>
            <a:off x="3397500"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6" name="Google Shape;696;p13"/>
          <p:cNvSpPr txBox="1">
            <a:spLocks noGrp="1"/>
          </p:cNvSpPr>
          <p:nvPr>
            <p:ph type="subTitle" idx="21"/>
          </p:nvPr>
        </p:nvSpPr>
        <p:spPr>
          <a:xfrm>
            <a:off x="6074991"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697" name="Google Shape;697;p13"/>
          <p:cNvGrpSpPr/>
          <p:nvPr/>
        </p:nvGrpSpPr>
        <p:grpSpPr>
          <a:xfrm flipH="1">
            <a:off x="8675253" y="2668161"/>
            <a:ext cx="394441" cy="520122"/>
            <a:chOff x="-2065687" y="1646185"/>
            <a:chExt cx="717426" cy="946021"/>
          </a:xfrm>
        </p:grpSpPr>
        <p:sp>
          <p:nvSpPr>
            <p:cNvPr id="698" name="Google Shape;698;p13"/>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3"/>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3"/>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3"/>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2" name="Google Shape;702;p13"/>
          <p:cNvGrpSpPr/>
          <p:nvPr/>
        </p:nvGrpSpPr>
        <p:grpSpPr>
          <a:xfrm>
            <a:off x="-777124" y="4257300"/>
            <a:ext cx="2981249" cy="1266398"/>
            <a:chOff x="350304" y="4374911"/>
            <a:chExt cx="2451080" cy="1041189"/>
          </a:xfrm>
        </p:grpSpPr>
        <p:sp>
          <p:nvSpPr>
            <p:cNvPr id="703" name="Google Shape;703;p1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6" name="Google Shape;716;p13"/>
          <p:cNvGrpSpPr/>
          <p:nvPr/>
        </p:nvGrpSpPr>
        <p:grpSpPr>
          <a:xfrm>
            <a:off x="6349801" y="-669650"/>
            <a:ext cx="2981249" cy="1266398"/>
            <a:chOff x="350304" y="4374911"/>
            <a:chExt cx="2451080" cy="1041189"/>
          </a:xfrm>
        </p:grpSpPr>
        <p:sp>
          <p:nvSpPr>
            <p:cNvPr id="717" name="Google Shape;717;p1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98"/>
        <p:cNvGrpSpPr/>
        <p:nvPr/>
      </p:nvGrpSpPr>
      <p:grpSpPr>
        <a:xfrm>
          <a:off x="0" y="0"/>
          <a:ext cx="0" cy="0"/>
          <a:chOff x="0" y="0"/>
          <a:chExt cx="0" cy="0"/>
        </a:xfrm>
      </p:grpSpPr>
      <p:grpSp>
        <p:nvGrpSpPr>
          <p:cNvPr id="1399" name="Google Shape;1399;p23"/>
          <p:cNvGrpSpPr/>
          <p:nvPr/>
        </p:nvGrpSpPr>
        <p:grpSpPr>
          <a:xfrm>
            <a:off x="-734" y="726338"/>
            <a:ext cx="9144316" cy="4094951"/>
            <a:chOff x="-734" y="726338"/>
            <a:chExt cx="9144316" cy="4094951"/>
          </a:xfrm>
        </p:grpSpPr>
        <p:grpSp>
          <p:nvGrpSpPr>
            <p:cNvPr id="1400" name="Google Shape;1400;p23"/>
            <p:cNvGrpSpPr/>
            <p:nvPr/>
          </p:nvGrpSpPr>
          <p:grpSpPr>
            <a:xfrm>
              <a:off x="-734" y="726338"/>
              <a:ext cx="9144013" cy="4094951"/>
              <a:chOff x="3542714" y="4065269"/>
              <a:chExt cx="2488573" cy="1114424"/>
            </a:xfrm>
          </p:grpSpPr>
          <p:sp>
            <p:nvSpPr>
              <p:cNvPr id="1401" name="Google Shape;1401;p2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2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2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2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2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2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2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2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2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2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7" name="Google Shape;1427;p2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9" name="Google Shape;1429;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30" name="Google Shape;1430;p23"/>
          <p:cNvSpPr txBox="1">
            <a:spLocks noGrp="1"/>
          </p:cNvSpPr>
          <p:nvPr>
            <p:ph type="subTitle" idx="1"/>
          </p:nvPr>
        </p:nvSpPr>
        <p:spPr>
          <a:xfrm>
            <a:off x="5111255" y="2599825"/>
            <a:ext cx="26400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1" name="Google Shape;1431;p23"/>
          <p:cNvSpPr txBox="1">
            <a:spLocks noGrp="1"/>
          </p:cNvSpPr>
          <p:nvPr>
            <p:ph type="subTitle" idx="2"/>
          </p:nvPr>
        </p:nvSpPr>
        <p:spPr>
          <a:xfrm>
            <a:off x="1392730" y="2599825"/>
            <a:ext cx="26400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2" name="Google Shape;1432;p23"/>
          <p:cNvSpPr txBox="1">
            <a:spLocks noGrp="1"/>
          </p:cNvSpPr>
          <p:nvPr>
            <p:ph type="subTitle" idx="3"/>
          </p:nvPr>
        </p:nvSpPr>
        <p:spPr>
          <a:xfrm>
            <a:off x="1392741" y="20409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33" name="Google Shape;1433;p23"/>
          <p:cNvSpPr txBox="1">
            <a:spLocks noGrp="1"/>
          </p:cNvSpPr>
          <p:nvPr>
            <p:ph type="subTitle" idx="4"/>
          </p:nvPr>
        </p:nvSpPr>
        <p:spPr>
          <a:xfrm>
            <a:off x="5111270" y="20409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434" name="Google Shape;1434;p23"/>
          <p:cNvGrpSpPr/>
          <p:nvPr/>
        </p:nvGrpSpPr>
        <p:grpSpPr>
          <a:xfrm>
            <a:off x="-777124" y="4257300"/>
            <a:ext cx="2981249" cy="1266398"/>
            <a:chOff x="350304" y="4374911"/>
            <a:chExt cx="2451080" cy="1041189"/>
          </a:xfrm>
        </p:grpSpPr>
        <p:sp>
          <p:nvSpPr>
            <p:cNvPr id="1435" name="Google Shape;1435;p2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8" name="Google Shape;1448;p23"/>
          <p:cNvGrpSpPr/>
          <p:nvPr/>
        </p:nvGrpSpPr>
        <p:grpSpPr>
          <a:xfrm>
            <a:off x="6349801" y="-669650"/>
            <a:ext cx="2981249" cy="1266398"/>
            <a:chOff x="350304" y="4374911"/>
            <a:chExt cx="2451080" cy="1041189"/>
          </a:xfrm>
        </p:grpSpPr>
        <p:sp>
          <p:nvSpPr>
            <p:cNvPr id="1449" name="Google Shape;1449;p2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2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2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2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462"/>
        <p:cNvGrpSpPr/>
        <p:nvPr/>
      </p:nvGrpSpPr>
      <p:grpSpPr>
        <a:xfrm>
          <a:off x="0" y="0"/>
          <a:ext cx="0" cy="0"/>
          <a:chOff x="0" y="0"/>
          <a:chExt cx="0" cy="0"/>
        </a:xfrm>
      </p:grpSpPr>
      <p:grpSp>
        <p:nvGrpSpPr>
          <p:cNvPr id="1463" name="Google Shape;1463;p24"/>
          <p:cNvGrpSpPr/>
          <p:nvPr/>
        </p:nvGrpSpPr>
        <p:grpSpPr>
          <a:xfrm>
            <a:off x="-734" y="726338"/>
            <a:ext cx="9144316" cy="4094951"/>
            <a:chOff x="-734" y="726338"/>
            <a:chExt cx="9144316" cy="4094951"/>
          </a:xfrm>
        </p:grpSpPr>
        <p:grpSp>
          <p:nvGrpSpPr>
            <p:cNvPr id="1464" name="Google Shape;1464;p24"/>
            <p:cNvGrpSpPr/>
            <p:nvPr/>
          </p:nvGrpSpPr>
          <p:grpSpPr>
            <a:xfrm>
              <a:off x="-734" y="726338"/>
              <a:ext cx="9144013" cy="4094951"/>
              <a:chOff x="3542714" y="4065269"/>
              <a:chExt cx="2488573" cy="1114424"/>
            </a:xfrm>
          </p:grpSpPr>
          <p:sp>
            <p:nvSpPr>
              <p:cNvPr id="1465" name="Google Shape;1465;p24"/>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4"/>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4"/>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24"/>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24"/>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4"/>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4"/>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4"/>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4"/>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4"/>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4"/>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4"/>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24"/>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24"/>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4"/>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4"/>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4"/>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4"/>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4"/>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4"/>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4"/>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24"/>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24"/>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4"/>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4"/>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4"/>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1" name="Google Shape;1491;p24"/>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4"/>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3" name="Google Shape;1493;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4" name="Google Shape;1494;p24"/>
          <p:cNvSpPr txBox="1">
            <a:spLocks noGrp="1"/>
          </p:cNvSpPr>
          <p:nvPr>
            <p:ph type="subTitle" idx="1"/>
          </p:nvPr>
        </p:nvSpPr>
        <p:spPr>
          <a:xfrm>
            <a:off x="4832039" y="1905100"/>
            <a:ext cx="32541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5" name="Google Shape;1495;p24"/>
          <p:cNvSpPr txBox="1">
            <a:spLocks noGrp="1"/>
          </p:cNvSpPr>
          <p:nvPr>
            <p:ph type="subTitle" idx="2"/>
          </p:nvPr>
        </p:nvSpPr>
        <p:spPr>
          <a:xfrm>
            <a:off x="1057861" y="1905100"/>
            <a:ext cx="32541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496" name="Google Shape;1496;p24"/>
          <p:cNvGrpSpPr/>
          <p:nvPr/>
        </p:nvGrpSpPr>
        <p:grpSpPr>
          <a:xfrm>
            <a:off x="100586" y="2668161"/>
            <a:ext cx="394441" cy="520122"/>
            <a:chOff x="-2065687" y="1646185"/>
            <a:chExt cx="717426" cy="946021"/>
          </a:xfrm>
        </p:grpSpPr>
        <p:sp>
          <p:nvSpPr>
            <p:cNvPr id="1497" name="Google Shape;1497;p2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1" name="Google Shape;1501;p24"/>
          <p:cNvGrpSpPr/>
          <p:nvPr/>
        </p:nvGrpSpPr>
        <p:grpSpPr>
          <a:xfrm flipH="1">
            <a:off x="6966155" y="4257300"/>
            <a:ext cx="2981249" cy="1266398"/>
            <a:chOff x="350304" y="4374911"/>
            <a:chExt cx="2451080" cy="1041189"/>
          </a:xfrm>
        </p:grpSpPr>
        <p:sp>
          <p:nvSpPr>
            <p:cNvPr id="1502" name="Google Shape;1502;p24"/>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4"/>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24"/>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24"/>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4"/>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24"/>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24"/>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24"/>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24"/>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24"/>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24"/>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4"/>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4"/>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5" name="Google Shape;1515;p24"/>
          <p:cNvGrpSpPr/>
          <p:nvPr/>
        </p:nvGrpSpPr>
        <p:grpSpPr>
          <a:xfrm flipH="1">
            <a:off x="-160770" y="-669650"/>
            <a:ext cx="2981249" cy="1266398"/>
            <a:chOff x="350304" y="4374911"/>
            <a:chExt cx="2451080" cy="1041189"/>
          </a:xfrm>
        </p:grpSpPr>
        <p:sp>
          <p:nvSpPr>
            <p:cNvPr id="1516" name="Google Shape;1516;p24"/>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4"/>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24"/>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24"/>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4"/>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4"/>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4"/>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4"/>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4"/>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24"/>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24"/>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4"/>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4"/>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9" name="Google Shape;1529;p24"/>
          <p:cNvGrpSpPr/>
          <p:nvPr/>
        </p:nvGrpSpPr>
        <p:grpSpPr>
          <a:xfrm rot="10800000">
            <a:off x="8606261" y="1536361"/>
            <a:ext cx="394441" cy="520122"/>
            <a:chOff x="-2065687" y="1646185"/>
            <a:chExt cx="717426" cy="946021"/>
          </a:xfrm>
        </p:grpSpPr>
        <p:sp>
          <p:nvSpPr>
            <p:cNvPr id="1530" name="Google Shape;1530;p2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2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2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4"/>
        <p:cNvGrpSpPr/>
        <p:nvPr/>
      </p:nvGrpSpPr>
      <p:grpSpPr>
        <a:xfrm>
          <a:off x="0" y="0"/>
          <a:ext cx="0" cy="0"/>
          <a:chOff x="0" y="0"/>
          <a:chExt cx="0" cy="0"/>
        </a:xfrm>
      </p:grpSpPr>
      <p:grpSp>
        <p:nvGrpSpPr>
          <p:cNvPr id="1535" name="Google Shape;1535;p25"/>
          <p:cNvGrpSpPr/>
          <p:nvPr/>
        </p:nvGrpSpPr>
        <p:grpSpPr>
          <a:xfrm flipH="1">
            <a:off x="-734" y="726338"/>
            <a:ext cx="9144316" cy="4094951"/>
            <a:chOff x="-734" y="726338"/>
            <a:chExt cx="9144316" cy="4094951"/>
          </a:xfrm>
        </p:grpSpPr>
        <p:grpSp>
          <p:nvGrpSpPr>
            <p:cNvPr id="1536" name="Google Shape;1536;p25"/>
            <p:cNvGrpSpPr/>
            <p:nvPr/>
          </p:nvGrpSpPr>
          <p:grpSpPr>
            <a:xfrm>
              <a:off x="-734" y="726338"/>
              <a:ext cx="9144013" cy="4094951"/>
              <a:chOff x="3542714" y="4065269"/>
              <a:chExt cx="2488573" cy="1114424"/>
            </a:xfrm>
          </p:grpSpPr>
          <p:sp>
            <p:nvSpPr>
              <p:cNvPr id="1537" name="Google Shape;1537;p25"/>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5"/>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25"/>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25"/>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25"/>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5"/>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5"/>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5"/>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5"/>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5"/>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5"/>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5"/>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5"/>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5"/>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25"/>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25"/>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5"/>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5"/>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5"/>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25"/>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5"/>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5"/>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5"/>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5"/>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5"/>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5"/>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3" name="Google Shape;1563;p25"/>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5"/>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5" name="Google Shape;1565;p2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6" name="Google Shape;1566;p25"/>
          <p:cNvSpPr txBox="1">
            <a:spLocks noGrp="1"/>
          </p:cNvSpPr>
          <p:nvPr>
            <p:ph type="subTitle" idx="1"/>
          </p:nvPr>
        </p:nvSpPr>
        <p:spPr>
          <a:xfrm>
            <a:off x="825403"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7" name="Google Shape;1567;p25"/>
          <p:cNvSpPr txBox="1">
            <a:spLocks noGrp="1"/>
          </p:cNvSpPr>
          <p:nvPr>
            <p:ph type="subTitle" idx="2"/>
          </p:nvPr>
        </p:nvSpPr>
        <p:spPr>
          <a:xfrm>
            <a:off x="3450746"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8" name="Google Shape;1568;p25"/>
          <p:cNvSpPr txBox="1">
            <a:spLocks noGrp="1"/>
          </p:cNvSpPr>
          <p:nvPr>
            <p:ph type="subTitle" idx="3"/>
          </p:nvPr>
        </p:nvSpPr>
        <p:spPr>
          <a:xfrm>
            <a:off x="6076097"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9" name="Google Shape;1569;p25"/>
          <p:cNvSpPr txBox="1">
            <a:spLocks noGrp="1"/>
          </p:cNvSpPr>
          <p:nvPr>
            <p:ph type="subTitle" idx="4"/>
          </p:nvPr>
        </p:nvSpPr>
        <p:spPr>
          <a:xfrm>
            <a:off x="825403"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70" name="Google Shape;1570;p25"/>
          <p:cNvSpPr txBox="1">
            <a:spLocks noGrp="1"/>
          </p:cNvSpPr>
          <p:nvPr>
            <p:ph type="subTitle" idx="5"/>
          </p:nvPr>
        </p:nvSpPr>
        <p:spPr>
          <a:xfrm>
            <a:off x="3450750"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71" name="Google Shape;1571;p25"/>
          <p:cNvSpPr txBox="1">
            <a:spLocks noGrp="1"/>
          </p:cNvSpPr>
          <p:nvPr>
            <p:ph type="subTitle" idx="6"/>
          </p:nvPr>
        </p:nvSpPr>
        <p:spPr>
          <a:xfrm>
            <a:off x="6076097"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572" name="Google Shape;1572;p25"/>
          <p:cNvGrpSpPr/>
          <p:nvPr/>
        </p:nvGrpSpPr>
        <p:grpSpPr>
          <a:xfrm flipH="1">
            <a:off x="6349801" y="4257300"/>
            <a:ext cx="2981249" cy="1266398"/>
            <a:chOff x="350304" y="4374911"/>
            <a:chExt cx="2451080" cy="1041189"/>
          </a:xfrm>
        </p:grpSpPr>
        <p:sp>
          <p:nvSpPr>
            <p:cNvPr id="1573" name="Google Shape;1573;p2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2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2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6" name="Google Shape;1586;p25"/>
          <p:cNvGrpSpPr/>
          <p:nvPr/>
        </p:nvGrpSpPr>
        <p:grpSpPr>
          <a:xfrm flipH="1">
            <a:off x="-777124" y="-669650"/>
            <a:ext cx="2981249" cy="1266398"/>
            <a:chOff x="350304" y="4374911"/>
            <a:chExt cx="2451080" cy="1041189"/>
          </a:xfrm>
        </p:grpSpPr>
        <p:sp>
          <p:nvSpPr>
            <p:cNvPr id="1587" name="Google Shape;1587;p2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2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2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2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2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00"/>
        <p:cNvGrpSpPr/>
        <p:nvPr/>
      </p:nvGrpSpPr>
      <p:grpSpPr>
        <a:xfrm>
          <a:off x="0" y="0"/>
          <a:ext cx="0" cy="0"/>
          <a:chOff x="0" y="0"/>
          <a:chExt cx="0" cy="0"/>
        </a:xfrm>
      </p:grpSpPr>
      <p:grpSp>
        <p:nvGrpSpPr>
          <p:cNvPr id="1601" name="Google Shape;1601;p26"/>
          <p:cNvGrpSpPr/>
          <p:nvPr/>
        </p:nvGrpSpPr>
        <p:grpSpPr>
          <a:xfrm>
            <a:off x="-734" y="726338"/>
            <a:ext cx="9144316" cy="4094951"/>
            <a:chOff x="-734" y="726338"/>
            <a:chExt cx="9144316" cy="4094951"/>
          </a:xfrm>
        </p:grpSpPr>
        <p:grpSp>
          <p:nvGrpSpPr>
            <p:cNvPr id="1602" name="Google Shape;1602;p26"/>
            <p:cNvGrpSpPr/>
            <p:nvPr/>
          </p:nvGrpSpPr>
          <p:grpSpPr>
            <a:xfrm>
              <a:off x="-734" y="726338"/>
              <a:ext cx="9144013" cy="4094951"/>
              <a:chOff x="3542714" y="4065269"/>
              <a:chExt cx="2488573" cy="1114424"/>
            </a:xfrm>
          </p:grpSpPr>
          <p:sp>
            <p:nvSpPr>
              <p:cNvPr id="1603" name="Google Shape;1603;p26"/>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26"/>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26"/>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6"/>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26"/>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26"/>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9" name="Google Shape;1609;p26"/>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6"/>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6"/>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6"/>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6"/>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6"/>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6"/>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6"/>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6"/>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6"/>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6"/>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6"/>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6"/>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6"/>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6"/>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6"/>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6"/>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6"/>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6"/>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6"/>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29" name="Google Shape;1629;p26"/>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6"/>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31" name="Google Shape;1631;p2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2" name="Google Shape;1632;p26"/>
          <p:cNvSpPr txBox="1">
            <a:spLocks noGrp="1"/>
          </p:cNvSpPr>
          <p:nvPr>
            <p:ph type="subTitle" idx="1"/>
          </p:nvPr>
        </p:nvSpPr>
        <p:spPr>
          <a:xfrm>
            <a:off x="1754123" y="2062539"/>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3" name="Google Shape;1633;p26"/>
          <p:cNvSpPr txBox="1">
            <a:spLocks noGrp="1"/>
          </p:cNvSpPr>
          <p:nvPr>
            <p:ph type="subTitle" idx="2"/>
          </p:nvPr>
        </p:nvSpPr>
        <p:spPr>
          <a:xfrm>
            <a:off x="5411677" y="2062539"/>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4" name="Google Shape;1634;p26"/>
          <p:cNvSpPr txBox="1">
            <a:spLocks noGrp="1"/>
          </p:cNvSpPr>
          <p:nvPr>
            <p:ph type="subTitle" idx="3"/>
          </p:nvPr>
        </p:nvSpPr>
        <p:spPr>
          <a:xfrm>
            <a:off x="1754123" y="3405095"/>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5" name="Google Shape;1635;p26"/>
          <p:cNvSpPr txBox="1">
            <a:spLocks noGrp="1"/>
          </p:cNvSpPr>
          <p:nvPr>
            <p:ph type="subTitle" idx="4"/>
          </p:nvPr>
        </p:nvSpPr>
        <p:spPr>
          <a:xfrm>
            <a:off x="5411677" y="3405095"/>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6" name="Google Shape;1636;p26"/>
          <p:cNvSpPr txBox="1">
            <a:spLocks noGrp="1"/>
          </p:cNvSpPr>
          <p:nvPr>
            <p:ph type="subTitle" idx="5"/>
          </p:nvPr>
        </p:nvSpPr>
        <p:spPr>
          <a:xfrm>
            <a:off x="1754123" y="16421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7" name="Google Shape;1637;p26"/>
          <p:cNvSpPr txBox="1">
            <a:spLocks noGrp="1"/>
          </p:cNvSpPr>
          <p:nvPr>
            <p:ph type="subTitle" idx="6"/>
          </p:nvPr>
        </p:nvSpPr>
        <p:spPr>
          <a:xfrm>
            <a:off x="1754123" y="298475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8" name="Google Shape;1638;p26"/>
          <p:cNvSpPr txBox="1">
            <a:spLocks noGrp="1"/>
          </p:cNvSpPr>
          <p:nvPr>
            <p:ph type="subTitle" idx="7"/>
          </p:nvPr>
        </p:nvSpPr>
        <p:spPr>
          <a:xfrm>
            <a:off x="5411673" y="16421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9" name="Google Shape;1639;p26"/>
          <p:cNvSpPr txBox="1">
            <a:spLocks noGrp="1"/>
          </p:cNvSpPr>
          <p:nvPr>
            <p:ph type="subTitle" idx="8"/>
          </p:nvPr>
        </p:nvSpPr>
        <p:spPr>
          <a:xfrm>
            <a:off x="5411673" y="298475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640" name="Google Shape;1640;p26"/>
          <p:cNvGrpSpPr/>
          <p:nvPr/>
        </p:nvGrpSpPr>
        <p:grpSpPr>
          <a:xfrm>
            <a:off x="-777124" y="4257300"/>
            <a:ext cx="2981249" cy="1266398"/>
            <a:chOff x="350304" y="4374911"/>
            <a:chExt cx="2451080" cy="1041189"/>
          </a:xfrm>
        </p:grpSpPr>
        <p:sp>
          <p:nvSpPr>
            <p:cNvPr id="1641" name="Google Shape;1641;p2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2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2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4" name="Google Shape;1654;p26"/>
          <p:cNvGrpSpPr/>
          <p:nvPr/>
        </p:nvGrpSpPr>
        <p:grpSpPr>
          <a:xfrm>
            <a:off x="6349801" y="-669650"/>
            <a:ext cx="2981249" cy="1266398"/>
            <a:chOff x="350304" y="4374911"/>
            <a:chExt cx="2451080" cy="1041189"/>
          </a:xfrm>
        </p:grpSpPr>
        <p:sp>
          <p:nvSpPr>
            <p:cNvPr id="1655" name="Google Shape;1655;p2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2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2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8" name="Google Shape;1668;p26"/>
          <p:cNvGrpSpPr/>
          <p:nvPr/>
        </p:nvGrpSpPr>
        <p:grpSpPr>
          <a:xfrm rot="10800000">
            <a:off x="179259" y="170503"/>
            <a:ext cx="466614" cy="615292"/>
            <a:chOff x="-2065687" y="1646185"/>
            <a:chExt cx="717426" cy="946021"/>
          </a:xfrm>
        </p:grpSpPr>
        <p:sp>
          <p:nvSpPr>
            <p:cNvPr id="1669" name="Google Shape;1669;p26"/>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6"/>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6"/>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26"/>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Changa Medium"/>
              <a:buNone/>
              <a:defRPr sz="3000">
                <a:solidFill>
                  <a:schemeClr val="dk1"/>
                </a:solidFill>
                <a:latin typeface="Changa Medium"/>
                <a:ea typeface="Changa Medium"/>
                <a:cs typeface="Changa Medium"/>
                <a:sym typeface="Changa Medium"/>
              </a:defRPr>
            </a:lvl1pPr>
            <a:lvl2pPr lvl="1"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2pPr>
            <a:lvl3pPr lvl="2"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3pPr>
            <a:lvl4pPr lvl="3"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4pPr>
            <a:lvl5pPr lvl="4"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5pPr>
            <a:lvl6pPr lvl="5"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6pPr>
            <a:lvl7pPr lvl="6"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7pPr>
            <a:lvl8pPr lvl="7"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8pPr>
            <a:lvl9pPr lvl="8"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59" r:id="rId5"/>
    <p:sldLayoutId id="2147483669" r:id="rId6"/>
    <p:sldLayoutId id="2147483670" r:id="rId7"/>
    <p:sldLayoutId id="2147483671" r:id="rId8"/>
    <p:sldLayoutId id="2147483672" r:id="rId9"/>
    <p:sldLayoutId id="2147483673" r:id="rId10"/>
    <p:sldLayoutId id="2147483674" r:id="rId11"/>
    <p:sldLayoutId id="2147483676" r:id="rId12"/>
    <p:sldLayoutId id="2147483677" r:id="rId13"/>
    <p:sldLayoutId id="2147483678"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064"/>
        <p:cNvGrpSpPr/>
        <p:nvPr/>
      </p:nvGrpSpPr>
      <p:grpSpPr>
        <a:xfrm>
          <a:off x="0" y="0"/>
          <a:ext cx="0" cy="0"/>
          <a:chOff x="0" y="0"/>
          <a:chExt cx="0" cy="0"/>
        </a:xfrm>
      </p:grpSpPr>
      <p:sp>
        <p:nvSpPr>
          <p:cNvPr id="2065" name="Google Shape;206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066" name="Google Shape;206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1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Changa" TargetMode="External"/><Relationship Id="rId2" Type="http://schemas.openxmlformats.org/officeDocument/2006/relationships/notesSlide" Target="../notesSlides/notesSlide25.xml"/><Relationship Id="rId1" Type="http://schemas.openxmlformats.org/officeDocument/2006/relationships/slideLayout" Target="../slideLayouts/slideLayout16.xml"/><Relationship Id="rId4" Type="http://schemas.openxmlformats.org/officeDocument/2006/relationships/hyperlink" Target="https://fonts.google.com/specimen/Hanken+Grotesk"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1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36"/>
          <p:cNvSpPr txBox="1">
            <a:spLocks noGrp="1"/>
          </p:cNvSpPr>
          <p:nvPr>
            <p:ph type="ctrTitle"/>
          </p:nvPr>
        </p:nvSpPr>
        <p:spPr>
          <a:xfrm>
            <a:off x="616945" y="1471774"/>
            <a:ext cx="7524520" cy="195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Intoducción al Análisis Exploratorio de Datos (EDA) en R</a:t>
            </a:r>
            <a:endParaRPr sz="4800" dirty="0"/>
          </a:p>
        </p:txBody>
      </p:sp>
      <p:sp>
        <p:nvSpPr>
          <p:cNvPr id="2075" name="Google Shape;2075;p36"/>
          <p:cNvSpPr txBox="1">
            <a:spLocks noGrp="1"/>
          </p:cNvSpPr>
          <p:nvPr>
            <p:ph type="subTitle" idx="1"/>
          </p:nvPr>
        </p:nvSpPr>
        <p:spPr>
          <a:xfrm>
            <a:off x="2114805" y="3429874"/>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Sesión 2</a:t>
            </a:r>
            <a:endParaRPr sz="2000" dirty="0"/>
          </a:p>
        </p:txBody>
      </p:sp>
      <p:grpSp>
        <p:nvGrpSpPr>
          <p:cNvPr id="2077" name="Google Shape;2077;p36"/>
          <p:cNvGrpSpPr/>
          <p:nvPr/>
        </p:nvGrpSpPr>
        <p:grpSpPr>
          <a:xfrm rot="-10490276" flipH="1">
            <a:off x="781472" y="3971751"/>
            <a:ext cx="1032080" cy="1010081"/>
            <a:chOff x="8137945" y="7"/>
            <a:chExt cx="1006063" cy="1013365"/>
          </a:xfrm>
        </p:grpSpPr>
        <p:sp>
          <p:nvSpPr>
            <p:cNvPr id="2078" name="Google Shape;2078;p36"/>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6"/>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6"/>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1" name="Google Shape;2081;p36"/>
          <p:cNvGrpSpPr/>
          <p:nvPr/>
        </p:nvGrpSpPr>
        <p:grpSpPr>
          <a:xfrm>
            <a:off x="8258712" y="3923173"/>
            <a:ext cx="797563" cy="1051691"/>
            <a:chOff x="-2065687" y="1646185"/>
            <a:chExt cx="717426" cy="946021"/>
          </a:xfrm>
        </p:grpSpPr>
        <p:sp>
          <p:nvSpPr>
            <p:cNvPr id="2082" name="Google Shape;2082;p36"/>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6"/>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6"/>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6"/>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61953C-1936-4E64-98E9-5B2D123EBEE1}"/>
              </a:ext>
            </a:extLst>
          </p:cNvPr>
          <p:cNvSpPr>
            <a:spLocks noGrp="1"/>
          </p:cNvSpPr>
          <p:nvPr>
            <p:ph type="title"/>
          </p:nvPr>
        </p:nvSpPr>
        <p:spPr>
          <a:xfrm>
            <a:off x="456595" y="260081"/>
            <a:ext cx="7704000" cy="572700"/>
          </a:xfrm>
        </p:spPr>
        <p:txBody>
          <a:bodyPr/>
          <a:lstStyle/>
          <a:p>
            <a:r>
              <a:rPr lang="es-MX" dirty="0"/>
              <a:t>Resumen de datos cualitativos</a:t>
            </a:r>
            <a:endParaRPr lang="es-CO" dirty="0"/>
          </a:p>
        </p:txBody>
      </p:sp>
      <p:sp>
        <p:nvSpPr>
          <p:cNvPr id="3" name="Subtítulo 2">
            <a:extLst>
              <a:ext uri="{FF2B5EF4-FFF2-40B4-BE49-F238E27FC236}">
                <a16:creationId xmlns:a16="http://schemas.microsoft.com/office/drawing/2014/main" id="{E66CEFB6-4B49-42AF-B8AB-A6A8159C9487}"/>
              </a:ext>
            </a:extLst>
          </p:cNvPr>
          <p:cNvSpPr>
            <a:spLocks noGrp="1"/>
          </p:cNvSpPr>
          <p:nvPr>
            <p:ph type="subTitle" idx="1"/>
          </p:nvPr>
        </p:nvSpPr>
        <p:spPr>
          <a:xfrm>
            <a:off x="4964499" y="3889917"/>
            <a:ext cx="3160987" cy="1119300"/>
          </a:xfrm>
        </p:spPr>
        <p:txBody>
          <a:bodyPr/>
          <a:lstStyle/>
          <a:p>
            <a:pPr algn="l"/>
            <a:r>
              <a:rPr lang="es-MX" sz="1200" b="1" dirty="0"/>
              <a:t>Figura 2. </a:t>
            </a:r>
            <a:r>
              <a:rPr lang="es-MX" sz="1200" dirty="0"/>
              <a:t>Conteo (n) y proporción (%) para variables categóricas</a:t>
            </a:r>
            <a:endParaRPr lang="es-CO" sz="1200" b="1" dirty="0"/>
          </a:p>
        </p:txBody>
      </p:sp>
      <p:sp>
        <p:nvSpPr>
          <p:cNvPr id="7" name="Google Shape;3095;p77" descr="Timeline background shape">
            <a:extLst>
              <a:ext uri="{FF2B5EF4-FFF2-40B4-BE49-F238E27FC236}">
                <a16:creationId xmlns:a16="http://schemas.microsoft.com/office/drawing/2014/main" id="{5023DCCD-29A5-4B04-8E18-CB70AB2847C4}"/>
              </a:ext>
            </a:extLst>
          </p:cNvPr>
          <p:cNvSpPr/>
          <p:nvPr/>
        </p:nvSpPr>
        <p:spPr>
          <a:xfrm>
            <a:off x="7143285" y="4604000"/>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6" name="Subtítulo 2">
            <a:extLst>
              <a:ext uri="{FF2B5EF4-FFF2-40B4-BE49-F238E27FC236}">
                <a16:creationId xmlns:a16="http://schemas.microsoft.com/office/drawing/2014/main" id="{65008883-164D-45D4-B04F-443552F2B702}"/>
              </a:ext>
            </a:extLst>
          </p:cNvPr>
          <p:cNvSpPr txBox="1">
            <a:spLocks/>
          </p:cNvSpPr>
          <p:nvPr/>
        </p:nvSpPr>
        <p:spPr>
          <a:xfrm>
            <a:off x="426869" y="1003432"/>
            <a:ext cx="4081825" cy="289331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7" name="Google Shape;2169;p42">
            <a:extLst>
              <a:ext uri="{FF2B5EF4-FFF2-40B4-BE49-F238E27FC236}">
                <a16:creationId xmlns:a16="http://schemas.microsoft.com/office/drawing/2014/main" id="{D1766EBF-A26D-4F8C-B4DC-0123F03E2B4E}"/>
              </a:ext>
            </a:extLst>
          </p:cNvPr>
          <p:cNvSpPr txBox="1">
            <a:spLocks/>
          </p:cNvSpPr>
          <p:nvPr/>
        </p:nvSpPr>
        <p:spPr>
          <a:xfrm>
            <a:off x="389495" y="3847566"/>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Diagrama de barras</a:t>
            </a:r>
          </a:p>
          <a:p>
            <a:pPr marL="0" indent="0" algn="l">
              <a:buSzPts val="1100"/>
              <a:buFont typeface="Arial"/>
              <a:buNone/>
            </a:pPr>
            <a:endParaRPr lang="es-ES" sz="1200" dirty="0"/>
          </a:p>
          <a:p>
            <a:pPr marL="0" indent="0" algn="l">
              <a:buSzPts val="1100"/>
              <a:buFont typeface="Arial"/>
              <a:buNone/>
            </a:pPr>
            <a:endParaRPr lang="es-ES" sz="1200" dirty="0"/>
          </a:p>
        </p:txBody>
      </p:sp>
      <p:sp>
        <p:nvSpPr>
          <p:cNvPr id="18" name="Subtítulo 2">
            <a:extLst>
              <a:ext uri="{FF2B5EF4-FFF2-40B4-BE49-F238E27FC236}">
                <a16:creationId xmlns:a16="http://schemas.microsoft.com/office/drawing/2014/main" id="{C89C665D-F17F-47F8-A812-6ADBB5E63987}"/>
              </a:ext>
            </a:extLst>
          </p:cNvPr>
          <p:cNvSpPr txBox="1">
            <a:spLocks/>
          </p:cNvSpPr>
          <p:nvPr/>
        </p:nvSpPr>
        <p:spPr>
          <a:xfrm>
            <a:off x="6907842" y="734016"/>
            <a:ext cx="1779563" cy="316816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pic>
        <p:nvPicPr>
          <p:cNvPr id="5" name="Imagen 4" descr="Gráfico, Gráfico de barras, Histograma&#10;&#10;Descripción generada automáticamente">
            <a:extLst>
              <a:ext uri="{FF2B5EF4-FFF2-40B4-BE49-F238E27FC236}">
                <a16:creationId xmlns:a16="http://schemas.microsoft.com/office/drawing/2014/main" id="{C917769A-4898-6571-783F-7E6DEC8C80DE}"/>
              </a:ext>
            </a:extLst>
          </p:cNvPr>
          <p:cNvPicPr>
            <a:picLocks noChangeAspect="1"/>
          </p:cNvPicPr>
          <p:nvPr/>
        </p:nvPicPr>
        <p:blipFill>
          <a:blip r:embed="rId2"/>
          <a:stretch>
            <a:fillRect/>
          </a:stretch>
        </p:blipFill>
        <p:spPr>
          <a:xfrm>
            <a:off x="456595" y="1048407"/>
            <a:ext cx="3985151" cy="2750018"/>
          </a:xfrm>
          <a:prstGeom prst="rect">
            <a:avLst/>
          </a:prstGeom>
        </p:spPr>
      </p:pic>
      <p:pic>
        <p:nvPicPr>
          <p:cNvPr id="12" name="Imagen 11">
            <a:extLst>
              <a:ext uri="{FF2B5EF4-FFF2-40B4-BE49-F238E27FC236}">
                <a16:creationId xmlns:a16="http://schemas.microsoft.com/office/drawing/2014/main" id="{ECFEBF7B-92F7-155E-2FD9-0206F630D6F8}"/>
              </a:ext>
            </a:extLst>
          </p:cNvPr>
          <p:cNvPicPr>
            <a:picLocks noChangeAspect="1"/>
          </p:cNvPicPr>
          <p:nvPr/>
        </p:nvPicPr>
        <p:blipFill>
          <a:blip r:embed="rId3"/>
          <a:stretch>
            <a:fillRect/>
          </a:stretch>
        </p:blipFill>
        <p:spPr>
          <a:xfrm>
            <a:off x="7088754" y="781202"/>
            <a:ext cx="1457091" cy="3073792"/>
          </a:xfrm>
          <a:prstGeom prst="rect">
            <a:avLst/>
          </a:prstGeom>
        </p:spPr>
      </p:pic>
      <p:sp>
        <p:nvSpPr>
          <p:cNvPr id="13" name="Subtítulo 2">
            <a:extLst>
              <a:ext uri="{FF2B5EF4-FFF2-40B4-BE49-F238E27FC236}">
                <a16:creationId xmlns:a16="http://schemas.microsoft.com/office/drawing/2014/main" id="{723721AB-E009-58B7-846E-8ACAF98089D4}"/>
              </a:ext>
            </a:extLst>
          </p:cNvPr>
          <p:cNvSpPr txBox="1">
            <a:spLocks/>
          </p:cNvSpPr>
          <p:nvPr/>
        </p:nvSpPr>
        <p:spPr>
          <a:xfrm>
            <a:off x="4923941" y="1681089"/>
            <a:ext cx="1779563" cy="152634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pic>
        <p:nvPicPr>
          <p:cNvPr id="14" name="Imagen 13">
            <a:extLst>
              <a:ext uri="{FF2B5EF4-FFF2-40B4-BE49-F238E27FC236}">
                <a16:creationId xmlns:a16="http://schemas.microsoft.com/office/drawing/2014/main" id="{B836A1CC-7293-1024-2AD0-EBE923843EBE}"/>
              </a:ext>
            </a:extLst>
          </p:cNvPr>
          <p:cNvPicPr>
            <a:picLocks noChangeAspect="1"/>
          </p:cNvPicPr>
          <p:nvPr/>
        </p:nvPicPr>
        <p:blipFill rotWithShape="1">
          <a:blip r:embed="rId3"/>
          <a:srcRect t="56355"/>
          <a:stretch/>
        </p:blipFill>
        <p:spPr>
          <a:xfrm>
            <a:off x="5085176" y="1779308"/>
            <a:ext cx="1457091" cy="1341566"/>
          </a:xfrm>
          <a:prstGeom prst="rect">
            <a:avLst/>
          </a:prstGeom>
        </p:spPr>
      </p:pic>
    </p:spTree>
    <p:extLst>
      <p:ext uri="{BB962C8B-B14F-4D97-AF65-F5344CB8AC3E}">
        <p14:creationId xmlns:p14="http://schemas.microsoft.com/office/powerpoint/2010/main" val="42280816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3FDDDE-82A7-44D3-87CD-B86279346703}"/>
              </a:ext>
            </a:extLst>
          </p:cNvPr>
          <p:cNvSpPr>
            <a:spLocks noGrp="1"/>
          </p:cNvSpPr>
          <p:nvPr>
            <p:ph type="title"/>
          </p:nvPr>
        </p:nvSpPr>
        <p:spPr>
          <a:xfrm>
            <a:off x="381042" y="208424"/>
            <a:ext cx="7704000" cy="572700"/>
          </a:xfrm>
        </p:spPr>
        <p:txBody>
          <a:bodyPr/>
          <a:lstStyle/>
          <a:p>
            <a:r>
              <a:rPr lang="es-MX" dirty="0"/>
              <a:t>Otros diagramas</a:t>
            </a:r>
            <a:endParaRPr lang="es-CO" dirty="0"/>
          </a:p>
        </p:txBody>
      </p:sp>
      <p:sp>
        <p:nvSpPr>
          <p:cNvPr id="7" name="Subtítulo 2">
            <a:extLst>
              <a:ext uri="{FF2B5EF4-FFF2-40B4-BE49-F238E27FC236}">
                <a16:creationId xmlns:a16="http://schemas.microsoft.com/office/drawing/2014/main" id="{45397A5D-D27B-4BE4-A677-ADA28756E5CD}"/>
              </a:ext>
            </a:extLst>
          </p:cNvPr>
          <p:cNvSpPr txBox="1">
            <a:spLocks/>
          </p:cNvSpPr>
          <p:nvPr/>
        </p:nvSpPr>
        <p:spPr>
          <a:xfrm>
            <a:off x="696352" y="1048406"/>
            <a:ext cx="1960138" cy="152334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9" name="Google Shape;2169;p42">
            <a:extLst>
              <a:ext uri="{FF2B5EF4-FFF2-40B4-BE49-F238E27FC236}">
                <a16:creationId xmlns:a16="http://schemas.microsoft.com/office/drawing/2014/main" id="{FEE72823-084B-4E62-A71B-39C63BB5B7D5}"/>
              </a:ext>
            </a:extLst>
          </p:cNvPr>
          <p:cNvSpPr txBox="1">
            <a:spLocks/>
          </p:cNvSpPr>
          <p:nvPr/>
        </p:nvSpPr>
        <p:spPr>
          <a:xfrm>
            <a:off x="585686" y="4301358"/>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3</a:t>
            </a:r>
            <a:r>
              <a:rPr lang="es-ES" sz="1200" dirty="0">
                <a:solidFill>
                  <a:schemeClr val="tx1"/>
                </a:solidFill>
              </a:rPr>
              <a:t>. Pie chart y donut chart</a:t>
            </a:r>
          </a:p>
          <a:p>
            <a:pPr marL="0" indent="0" algn="l">
              <a:buSzPts val="1100"/>
              <a:buFont typeface="Arial"/>
              <a:buNone/>
            </a:pPr>
            <a:endParaRPr lang="es-ES" sz="1200" dirty="0"/>
          </a:p>
          <a:p>
            <a:pPr marL="0" indent="0" algn="l">
              <a:buSzPts val="1100"/>
              <a:buFont typeface="Arial"/>
              <a:buNone/>
            </a:pPr>
            <a:endParaRPr lang="es-ES" sz="1200" dirty="0"/>
          </a:p>
        </p:txBody>
      </p:sp>
      <p:sp>
        <p:nvSpPr>
          <p:cNvPr id="10" name="Subtítulo 2">
            <a:extLst>
              <a:ext uri="{FF2B5EF4-FFF2-40B4-BE49-F238E27FC236}">
                <a16:creationId xmlns:a16="http://schemas.microsoft.com/office/drawing/2014/main" id="{AF99D9D9-5704-4078-969F-0416AF6438E3}"/>
              </a:ext>
            </a:extLst>
          </p:cNvPr>
          <p:cNvSpPr txBox="1">
            <a:spLocks/>
          </p:cNvSpPr>
          <p:nvPr/>
        </p:nvSpPr>
        <p:spPr>
          <a:xfrm>
            <a:off x="696352" y="2722180"/>
            <a:ext cx="1960138" cy="152334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1" name="Google Shape;2169;p42">
            <a:extLst>
              <a:ext uri="{FF2B5EF4-FFF2-40B4-BE49-F238E27FC236}">
                <a16:creationId xmlns:a16="http://schemas.microsoft.com/office/drawing/2014/main" id="{04CB59E1-8855-43F2-8CF5-FA5E2D5C0906}"/>
              </a:ext>
            </a:extLst>
          </p:cNvPr>
          <p:cNvSpPr txBox="1">
            <a:spLocks/>
          </p:cNvSpPr>
          <p:nvPr/>
        </p:nvSpPr>
        <p:spPr>
          <a:xfrm>
            <a:off x="3733842" y="4245524"/>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4</a:t>
            </a:r>
            <a:r>
              <a:rPr lang="es-ES" sz="1200" dirty="0">
                <a:solidFill>
                  <a:schemeClr val="tx1"/>
                </a:solidFill>
              </a:rPr>
              <a:t>. </a:t>
            </a:r>
            <a:r>
              <a:rPr lang="es-ES" sz="1200" dirty="0" err="1">
                <a:solidFill>
                  <a:schemeClr val="tx1"/>
                </a:solidFill>
              </a:rPr>
              <a:t>Treemap</a:t>
            </a:r>
            <a:r>
              <a:rPr lang="es-ES" sz="1200" dirty="0">
                <a:solidFill>
                  <a:schemeClr val="tx1"/>
                </a:solidFill>
              </a:rPr>
              <a:t> </a:t>
            </a:r>
          </a:p>
          <a:p>
            <a:pPr marL="0" indent="0" algn="l">
              <a:buSzPts val="1100"/>
              <a:buFont typeface="Arial"/>
              <a:buNone/>
            </a:pPr>
            <a:endParaRPr lang="es-ES" sz="1200" dirty="0"/>
          </a:p>
          <a:p>
            <a:pPr marL="0" indent="0" algn="l">
              <a:buSzPts val="1100"/>
              <a:buFont typeface="Arial"/>
              <a:buNone/>
            </a:pPr>
            <a:endParaRPr lang="es-ES" sz="1200" dirty="0"/>
          </a:p>
        </p:txBody>
      </p:sp>
      <p:sp>
        <p:nvSpPr>
          <p:cNvPr id="12" name="Subtítulo 2">
            <a:extLst>
              <a:ext uri="{FF2B5EF4-FFF2-40B4-BE49-F238E27FC236}">
                <a16:creationId xmlns:a16="http://schemas.microsoft.com/office/drawing/2014/main" id="{6FD9427F-2394-42B8-82D3-09057E356DCA}"/>
              </a:ext>
            </a:extLst>
          </p:cNvPr>
          <p:cNvSpPr txBox="1">
            <a:spLocks/>
          </p:cNvSpPr>
          <p:nvPr/>
        </p:nvSpPr>
        <p:spPr>
          <a:xfrm>
            <a:off x="3733842" y="1048406"/>
            <a:ext cx="4412022" cy="3252952"/>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3" name="Google Shape;3095;p77" descr="Timeline background shape">
            <a:extLst>
              <a:ext uri="{FF2B5EF4-FFF2-40B4-BE49-F238E27FC236}">
                <a16:creationId xmlns:a16="http://schemas.microsoft.com/office/drawing/2014/main" id="{F0178C09-0D60-7FF8-6CBE-6A359D14FD29}"/>
              </a:ext>
            </a:extLst>
          </p:cNvPr>
          <p:cNvSpPr/>
          <p:nvPr/>
        </p:nvSpPr>
        <p:spPr>
          <a:xfrm>
            <a:off x="7143285" y="4604000"/>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pic>
        <p:nvPicPr>
          <p:cNvPr id="5" name="Imagen 4" descr="Gráfico, Gráfico circular&#10;&#10;Descripción generada automáticamente">
            <a:extLst>
              <a:ext uri="{FF2B5EF4-FFF2-40B4-BE49-F238E27FC236}">
                <a16:creationId xmlns:a16="http://schemas.microsoft.com/office/drawing/2014/main" id="{63B13528-E75F-8C7D-6D23-B70360ECD1CC}"/>
              </a:ext>
            </a:extLst>
          </p:cNvPr>
          <p:cNvPicPr>
            <a:picLocks noChangeAspect="1"/>
          </p:cNvPicPr>
          <p:nvPr/>
        </p:nvPicPr>
        <p:blipFill>
          <a:blip r:embed="rId2"/>
          <a:stretch>
            <a:fillRect/>
          </a:stretch>
        </p:blipFill>
        <p:spPr>
          <a:xfrm>
            <a:off x="744156" y="1097097"/>
            <a:ext cx="1864530" cy="1425961"/>
          </a:xfrm>
          <a:prstGeom prst="rect">
            <a:avLst/>
          </a:prstGeom>
        </p:spPr>
      </p:pic>
      <p:pic>
        <p:nvPicPr>
          <p:cNvPr id="8" name="Imagen 7" descr="Gráfico, Forma, Círculo&#10;&#10;Descripción generada automáticamente">
            <a:extLst>
              <a:ext uri="{FF2B5EF4-FFF2-40B4-BE49-F238E27FC236}">
                <a16:creationId xmlns:a16="http://schemas.microsoft.com/office/drawing/2014/main" id="{038A9ABA-E421-0743-6557-D80E685F61CC}"/>
              </a:ext>
            </a:extLst>
          </p:cNvPr>
          <p:cNvPicPr>
            <a:picLocks noChangeAspect="1"/>
          </p:cNvPicPr>
          <p:nvPr/>
        </p:nvPicPr>
        <p:blipFill>
          <a:blip r:embed="rId3"/>
          <a:stretch>
            <a:fillRect/>
          </a:stretch>
        </p:blipFill>
        <p:spPr>
          <a:xfrm>
            <a:off x="744012" y="2762359"/>
            <a:ext cx="1836682" cy="1404663"/>
          </a:xfrm>
          <a:prstGeom prst="rect">
            <a:avLst/>
          </a:prstGeom>
        </p:spPr>
      </p:pic>
      <p:pic>
        <p:nvPicPr>
          <p:cNvPr id="14" name="Imagen 13" descr="Gráfico, Gráfico de rectángulos&#10;&#10;Descripción generada automáticamente">
            <a:extLst>
              <a:ext uri="{FF2B5EF4-FFF2-40B4-BE49-F238E27FC236}">
                <a16:creationId xmlns:a16="http://schemas.microsoft.com/office/drawing/2014/main" id="{5C52CD5C-41E4-11D4-44EE-D0DC6DC69352}"/>
              </a:ext>
            </a:extLst>
          </p:cNvPr>
          <p:cNvPicPr>
            <a:picLocks noChangeAspect="1"/>
          </p:cNvPicPr>
          <p:nvPr/>
        </p:nvPicPr>
        <p:blipFill>
          <a:blip r:embed="rId4"/>
          <a:stretch>
            <a:fillRect/>
          </a:stretch>
        </p:blipFill>
        <p:spPr>
          <a:xfrm>
            <a:off x="3896112" y="1082497"/>
            <a:ext cx="4157692" cy="3179733"/>
          </a:xfrm>
          <a:prstGeom prst="rect">
            <a:avLst/>
          </a:prstGeom>
        </p:spPr>
      </p:pic>
    </p:spTree>
    <p:extLst>
      <p:ext uri="{BB962C8B-B14F-4D97-AF65-F5344CB8AC3E}">
        <p14:creationId xmlns:p14="http://schemas.microsoft.com/office/powerpoint/2010/main" val="3490114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Datos cuantitativos</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780298"/>
            <a:ext cx="7327173" cy="7962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El </a:t>
            </a:r>
            <a:r>
              <a:rPr lang="es-MX" b="1" dirty="0">
                <a:solidFill>
                  <a:schemeClr val="tx1"/>
                </a:solidFill>
              </a:rPr>
              <a:t>histograma (Figura 1) </a:t>
            </a:r>
            <a:r>
              <a:rPr lang="es-MX" dirty="0">
                <a:solidFill>
                  <a:schemeClr val="tx1"/>
                </a:solidFill>
              </a:rPr>
              <a:t>es una representación gráfica de los datos que muestra la frecuencia de los casos (valores) en categorías de datos </a:t>
            </a:r>
            <a:r>
              <a:rPr lang="es-MX" b="1" dirty="0">
                <a:solidFill>
                  <a:schemeClr val="tx1"/>
                </a:solidFill>
              </a:rPr>
              <a:t>(Tabla 1)</a:t>
            </a:r>
            <a:r>
              <a:rPr lang="es-MX" dirty="0">
                <a:solidFill>
                  <a:schemeClr val="tx1"/>
                </a:solidFill>
              </a:rPr>
              <a:t>. </a:t>
            </a:r>
            <a:endParaRPr lang="en-US" dirty="0">
              <a:solidFill>
                <a:srgbClr val="00B0F0"/>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720000" y="4363202"/>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Histograma sobre el nivel de ingresos</a:t>
            </a:r>
          </a:p>
          <a:p>
            <a:pPr marL="0" indent="0" algn="l">
              <a:buSzPts val="1100"/>
              <a:buFont typeface="Arial"/>
              <a:buNone/>
            </a:pPr>
            <a:endParaRPr lang="es-ES" sz="1200" dirty="0"/>
          </a:p>
          <a:p>
            <a:pPr marL="0" indent="0" algn="l">
              <a:buSzPts val="1100"/>
              <a:buFont typeface="Arial"/>
              <a:buNone/>
            </a:pPr>
            <a:endParaRPr lang="es-ES" sz="1200" dirty="0"/>
          </a:p>
        </p:txBody>
      </p:sp>
      <p:sp>
        <p:nvSpPr>
          <p:cNvPr id="17" name="Google Shape;3095;p77" descr="Timeline background shape">
            <a:extLst>
              <a:ext uri="{FF2B5EF4-FFF2-40B4-BE49-F238E27FC236}">
                <a16:creationId xmlns:a16="http://schemas.microsoft.com/office/drawing/2014/main" id="{30592C9F-E939-4182-A66B-DADFB8DDA7B0}"/>
              </a:ext>
            </a:extLst>
          </p:cNvPr>
          <p:cNvSpPr/>
          <p:nvPr/>
        </p:nvSpPr>
        <p:spPr>
          <a:xfrm>
            <a:off x="7159051" y="4469993"/>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8" name="Subtítulo 2">
            <a:extLst>
              <a:ext uri="{FF2B5EF4-FFF2-40B4-BE49-F238E27FC236}">
                <a16:creationId xmlns:a16="http://schemas.microsoft.com/office/drawing/2014/main" id="{2414238D-FEA9-453B-AA58-84BE080D5680}"/>
              </a:ext>
            </a:extLst>
          </p:cNvPr>
          <p:cNvSpPr txBox="1">
            <a:spLocks/>
          </p:cNvSpPr>
          <p:nvPr/>
        </p:nvSpPr>
        <p:spPr>
          <a:xfrm>
            <a:off x="720000" y="1464643"/>
            <a:ext cx="3607634"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7" name="Subtítulo 2">
            <a:extLst>
              <a:ext uri="{FF2B5EF4-FFF2-40B4-BE49-F238E27FC236}">
                <a16:creationId xmlns:a16="http://schemas.microsoft.com/office/drawing/2014/main" id="{3929997B-6E21-4FB8-8709-C439F9566824}"/>
              </a:ext>
            </a:extLst>
          </p:cNvPr>
          <p:cNvSpPr txBox="1">
            <a:spLocks/>
          </p:cNvSpPr>
          <p:nvPr/>
        </p:nvSpPr>
        <p:spPr>
          <a:xfrm>
            <a:off x="4662292" y="1490907"/>
            <a:ext cx="3117991" cy="235587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Google Shape;2169;p42">
            <a:extLst>
              <a:ext uri="{FF2B5EF4-FFF2-40B4-BE49-F238E27FC236}">
                <a16:creationId xmlns:a16="http://schemas.microsoft.com/office/drawing/2014/main" id="{E62A804B-5097-416B-BF2D-55BDC36073A5}"/>
              </a:ext>
            </a:extLst>
          </p:cNvPr>
          <p:cNvSpPr txBox="1">
            <a:spLocks/>
          </p:cNvSpPr>
          <p:nvPr/>
        </p:nvSpPr>
        <p:spPr>
          <a:xfrm>
            <a:off x="4572000" y="3839041"/>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Tabla 1</a:t>
            </a:r>
            <a:r>
              <a:rPr lang="es-ES" sz="1200" dirty="0">
                <a:solidFill>
                  <a:schemeClr val="tx1"/>
                </a:solidFill>
              </a:rPr>
              <a:t>. Frecuencia de los casos en categorías</a:t>
            </a:r>
          </a:p>
          <a:p>
            <a:pPr marL="0" indent="0" algn="l">
              <a:buSzPts val="1100"/>
              <a:buFont typeface="Arial"/>
              <a:buNone/>
            </a:pPr>
            <a:endParaRPr lang="es-ES" sz="1200" dirty="0"/>
          </a:p>
          <a:p>
            <a:pPr marL="0" indent="0" algn="l">
              <a:buSzPts val="1100"/>
              <a:buFont typeface="Arial"/>
              <a:buNone/>
            </a:pPr>
            <a:endParaRPr lang="es-ES" sz="1200" dirty="0"/>
          </a:p>
        </p:txBody>
      </p:sp>
    </p:spTree>
    <p:extLst>
      <p:ext uri="{BB962C8B-B14F-4D97-AF65-F5344CB8AC3E}">
        <p14:creationId xmlns:p14="http://schemas.microsoft.com/office/powerpoint/2010/main" val="1361378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Datos cuantitativos (cont.)</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780298"/>
            <a:ext cx="7327173" cy="7962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La </a:t>
            </a:r>
            <a:r>
              <a:rPr lang="es-MX" b="1" dirty="0">
                <a:solidFill>
                  <a:schemeClr val="tx1"/>
                </a:solidFill>
              </a:rPr>
              <a:t>función de densidad empírica </a:t>
            </a:r>
            <a:r>
              <a:rPr lang="es-MX" dirty="0">
                <a:solidFill>
                  <a:schemeClr val="tx1"/>
                </a:solidFill>
              </a:rPr>
              <a:t>f(x) y la </a:t>
            </a:r>
            <a:r>
              <a:rPr lang="es-MX" b="1" dirty="0">
                <a:solidFill>
                  <a:schemeClr val="tx1"/>
                </a:solidFill>
              </a:rPr>
              <a:t>función de distribución acumulada empírica </a:t>
            </a:r>
            <a:r>
              <a:rPr lang="es-MX" dirty="0">
                <a:solidFill>
                  <a:schemeClr val="tx1"/>
                </a:solidFill>
              </a:rPr>
              <a:t>F(x) son obtenidas mediante las funciones </a:t>
            </a:r>
            <a:r>
              <a:rPr lang="es-MX" b="1" dirty="0" err="1">
                <a:solidFill>
                  <a:schemeClr val="tx1"/>
                </a:solidFill>
              </a:rPr>
              <a:t>density</a:t>
            </a:r>
            <a:r>
              <a:rPr lang="es-MX" b="1" dirty="0">
                <a:solidFill>
                  <a:schemeClr val="tx1"/>
                </a:solidFill>
              </a:rPr>
              <a:t> </a:t>
            </a:r>
            <a:r>
              <a:rPr lang="es-MX" dirty="0">
                <a:solidFill>
                  <a:schemeClr val="tx1"/>
                </a:solidFill>
              </a:rPr>
              <a:t>y  </a:t>
            </a:r>
            <a:r>
              <a:rPr lang="es-MX" b="1" dirty="0" err="1">
                <a:solidFill>
                  <a:schemeClr val="tx1"/>
                </a:solidFill>
              </a:rPr>
              <a:t>ecdf</a:t>
            </a:r>
            <a:r>
              <a:rPr lang="es-MX" dirty="0">
                <a:solidFill>
                  <a:schemeClr val="tx1"/>
                </a:solidFill>
              </a:rPr>
              <a:t> del paquete </a:t>
            </a:r>
            <a:r>
              <a:rPr lang="es-MX" b="1" dirty="0" err="1">
                <a:solidFill>
                  <a:schemeClr val="tx1"/>
                </a:solidFill>
              </a:rPr>
              <a:t>Stats</a:t>
            </a:r>
            <a:r>
              <a:rPr lang="es-MX" b="1" dirty="0">
                <a:solidFill>
                  <a:schemeClr val="tx1"/>
                </a:solidFill>
              </a:rPr>
              <a:t>.</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720000" y="4363202"/>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Función de densidad empírica</a:t>
            </a:r>
          </a:p>
          <a:p>
            <a:pPr marL="0" indent="0" algn="l">
              <a:buSzPts val="1100"/>
              <a:buFont typeface="Arial"/>
              <a:buNone/>
            </a:pPr>
            <a:endParaRPr lang="es-ES" sz="1200" dirty="0"/>
          </a:p>
          <a:p>
            <a:pPr marL="0" indent="0" algn="l">
              <a:buSzPts val="1100"/>
              <a:buFont typeface="Arial"/>
              <a:buNone/>
            </a:pPr>
            <a:endParaRPr lang="es-ES" sz="1200" dirty="0"/>
          </a:p>
        </p:txBody>
      </p:sp>
      <p:sp>
        <p:nvSpPr>
          <p:cNvPr id="17" name="Google Shape;3095;p77" descr="Timeline background shape">
            <a:extLst>
              <a:ext uri="{FF2B5EF4-FFF2-40B4-BE49-F238E27FC236}">
                <a16:creationId xmlns:a16="http://schemas.microsoft.com/office/drawing/2014/main" id="{30592C9F-E939-4182-A66B-DADFB8DDA7B0}"/>
              </a:ext>
            </a:extLst>
          </p:cNvPr>
          <p:cNvSpPr/>
          <p:nvPr/>
        </p:nvSpPr>
        <p:spPr>
          <a:xfrm>
            <a:off x="7159051" y="4708661"/>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8" name="Subtítulo 2">
            <a:extLst>
              <a:ext uri="{FF2B5EF4-FFF2-40B4-BE49-F238E27FC236}">
                <a16:creationId xmlns:a16="http://schemas.microsoft.com/office/drawing/2014/main" id="{2414238D-FEA9-453B-AA58-84BE080D5680}"/>
              </a:ext>
            </a:extLst>
          </p:cNvPr>
          <p:cNvSpPr txBox="1">
            <a:spLocks/>
          </p:cNvSpPr>
          <p:nvPr/>
        </p:nvSpPr>
        <p:spPr>
          <a:xfrm>
            <a:off x="720000" y="1464643"/>
            <a:ext cx="3607634" cy="289855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7" name="Subtítulo 2">
            <a:extLst>
              <a:ext uri="{FF2B5EF4-FFF2-40B4-BE49-F238E27FC236}">
                <a16:creationId xmlns:a16="http://schemas.microsoft.com/office/drawing/2014/main" id="{3929997B-6E21-4FB8-8709-C439F9566824}"/>
              </a:ext>
            </a:extLst>
          </p:cNvPr>
          <p:cNvSpPr txBox="1">
            <a:spLocks/>
          </p:cNvSpPr>
          <p:nvPr/>
        </p:nvSpPr>
        <p:spPr>
          <a:xfrm>
            <a:off x="4662292" y="1490907"/>
            <a:ext cx="3258955" cy="287229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Google Shape;2169;p42">
            <a:extLst>
              <a:ext uri="{FF2B5EF4-FFF2-40B4-BE49-F238E27FC236}">
                <a16:creationId xmlns:a16="http://schemas.microsoft.com/office/drawing/2014/main" id="{E62A804B-5097-416B-BF2D-55BDC36073A5}"/>
              </a:ext>
            </a:extLst>
          </p:cNvPr>
          <p:cNvSpPr txBox="1">
            <a:spLocks/>
          </p:cNvSpPr>
          <p:nvPr/>
        </p:nvSpPr>
        <p:spPr>
          <a:xfrm>
            <a:off x="4662292" y="4363202"/>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Tabla 1</a:t>
            </a:r>
            <a:r>
              <a:rPr lang="es-ES" sz="1200" dirty="0">
                <a:solidFill>
                  <a:schemeClr val="tx1"/>
                </a:solidFill>
              </a:rPr>
              <a:t>. Función de distribución acumulada empírica</a:t>
            </a:r>
          </a:p>
          <a:p>
            <a:pPr marL="0" indent="0" algn="l">
              <a:buSzPts val="1100"/>
              <a:buFont typeface="Arial"/>
              <a:buNone/>
            </a:pPr>
            <a:endParaRPr lang="es-ES" sz="1200" dirty="0"/>
          </a:p>
          <a:p>
            <a:pPr marL="0" indent="0" algn="l">
              <a:buSzPts val="1100"/>
              <a:buFont typeface="Arial"/>
              <a:buNone/>
            </a:pPr>
            <a:endParaRPr lang="es-ES" sz="1200" dirty="0"/>
          </a:p>
        </p:txBody>
      </p:sp>
    </p:spTree>
    <p:extLst>
      <p:ext uri="{BB962C8B-B14F-4D97-AF65-F5344CB8AC3E}">
        <p14:creationId xmlns:p14="http://schemas.microsoft.com/office/powerpoint/2010/main" val="2924083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Datos cuantitativos (cont.)</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780298"/>
            <a:ext cx="7327173" cy="7962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El </a:t>
            </a:r>
            <a:r>
              <a:rPr lang="es-MX" b="1" dirty="0">
                <a:solidFill>
                  <a:schemeClr val="tx1"/>
                </a:solidFill>
              </a:rPr>
              <a:t>diagrama de caja </a:t>
            </a:r>
            <a:r>
              <a:rPr lang="es-MX" dirty="0">
                <a:solidFill>
                  <a:schemeClr val="tx1"/>
                </a:solidFill>
              </a:rPr>
              <a:t>es una representación gráfica de la distribución de los datos</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1784371" y="4330737"/>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construcción del diagrama de caja</a:t>
            </a:r>
          </a:p>
          <a:p>
            <a:pPr marL="0" indent="0" algn="l">
              <a:buSzPts val="1100"/>
              <a:buFont typeface="Arial"/>
              <a:buNone/>
            </a:pPr>
            <a:endParaRPr lang="es-ES" sz="1200" dirty="0"/>
          </a:p>
          <a:p>
            <a:pPr marL="0" indent="0" algn="l">
              <a:buSzPts val="1100"/>
              <a:buFont typeface="Arial"/>
              <a:buNone/>
            </a:pPr>
            <a:endParaRPr lang="es-ES" sz="1200" dirty="0"/>
          </a:p>
        </p:txBody>
      </p:sp>
      <p:sp>
        <p:nvSpPr>
          <p:cNvPr id="17" name="Google Shape;3095;p77" descr="Timeline background shape">
            <a:extLst>
              <a:ext uri="{FF2B5EF4-FFF2-40B4-BE49-F238E27FC236}">
                <a16:creationId xmlns:a16="http://schemas.microsoft.com/office/drawing/2014/main" id="{30592C9F-E939-4182-A66B-DADFB8DDA7B0}"/>
              </a:ext>
            </a:extLst>
          </p:cNvPr>
          <p:cNvSpPr/>
          <p:nvPr/>
        </p:nvSpPr>
        <p:spPr>
          <a:xfrm>
            <a:off x="7159051" y="4469993"/>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8" name="Subtítulo 2">
            <a:extLst>
              <a:ext uri="{FF2B5EF4-FFF2-40B4-BE49-F238E27FC236}">
                <a16:creationId xmlns:a16="http://schemas.microsoft.com/office/drawing/2014/main" id="{2414238D-FEA9-453B-AA58-84BE080D5680}"/>
              </a:ext>
            </a:extLst>
          </p:cNvPr>
          <p:cNvSpPr txBox="1">
            <a:spLocks/>
          </p:cNvSpPr>
          <p:nvPr/>
        </p:nvSpPr>
        <p:spPr>
          <a:xfrm>
            <a:off x="5407572" y="1273909"/>
            <a:ext cx="2199290"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7" name="Subtítulo 2">
            <a:extLst>
              <a:ext uri="{FF2B5EF4-FFF2-40B4-BE49-F238E27FC236}">
                <a16:creationId xmlns:a16="http://schemas.microsoft.com/office/drawing/2014/main" id="{F7CF9FBF-D508-4291-9C36-7936C707789E}"/>
              </a:ext>
            </a:extLst>
          </p:cNvPr>
          <p:cNvSpPr txBox="1">
            <a:spLocks/>
          </p:cNvSpPr>
          <p:nvPr/>
        </p:nvSpPr>
        <p:spPr>
          <a:xfrm>
            <a:off x="310055" y="1273909"/>
            <a:ext cx="2199290"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Subtítulo 2">
            <a:extLst>
              <a:ext uri="{FF2B5EF4-FFF2-40B4-BE49-F238E27FC236}">
                <a16:creationId xmlns:a16="http://schemas.microsoft.com/office/drawing/2014/main" id="{8E9F05C8-F038-4F2E-9EA2-27F8038011A3}"/>
              </a:ext>
            </a:extLst>
          </p:cNvPr>
          <p:cNvSpPr txBox="1">
            <a:spLocks/>
          </p:cNvSpPr>
          <p:nvPr/>
        </p:nvSpPr>
        <p:spPr>
          <a:xfrm>
            <a:off x="2860590" y="1273909"/>
            <a:ext cx="2199290"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Tree>
    <p:extLst>
      <p:ext uri="{BB962C8B-B14F-4D97-AF65-F5344CB8AC3E}">
        <p14:creationId xmlns:p14="http://schemas.microsoft.com/office/powerpoint/2010/main" val="3483831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E97644-3775-49EF-B0DB-DB39E409D65F}"/>
              </a:ext>
            </a:extLst>
          </p:cNvPr>
          <p:cNvSpPr>
            <a:spLocks noGrp="1"/>
          </p:cNvSpPr>
          <p:nvPr>
            <p:ph type="title"/>
          </p:nvPr>
        </p:nvSpPr>
        <p:spPr>
          <a:xfrm>
            <a:off x="578310" y="317525"/>
            <a:ext cx="3993690" cy="1049411"/>
          </a:xfrm>
        </p:spPr>
        <p:txBody>
          <a:bodyPr/>
          <a:lstStyle/>
          <a:p>
            <a:r>
              <a:rPr lang="es-MX" dirty="0"/>
              <a:t>Valores atípicos (univariante)</a:t>
            </a:r>
            <a:endParaRPr lang="es-CO" dirty="0"/>
          </a:p>
        </p:txBody>
      </p:sp>
      <p:sp>
        <p:nvSpPr>
          <p:cNvPr id="7" name="Google Shape;2169;p42">
            <a:extLst>
              <a:ext uri="{FF2B5EF4-FFF2-40B4-BE49-F238E27FC236}">
                <a16:creationId xmlns:a16="http://schemas.microsoft.com/office/drawing/2014/main" id="{8A406930-D562-4C6D-9E08-84E7F5F696ED}"/>
              </a:ext>
            </a:extLst>
          </p:cNvPr>
          <p:cNvSpPr txBox="1">
            <a:spLocks/>
          </p:cNvSpPr>
          <p:nvPr/>
        </p:nvSpPr>
        <p:spPr>
          <a:xfrm>
            <a:off x="578310" y="1451161"/>
            <a:ext cx="2819160" cy="8584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MX" dirty="0">
                <a:solidFill>
                  <a:schemeClr val="tx1"/>
                </a:solidFill>
              </a:rPr>
              <a:t>El </a:t>
            </a:r>
            <a:r>
              <a:rPr lang="es-MX" b="1" dirty="0">
                <a:solidFill>
                  <a:schemeClr val="tx1"/>
                </a:solidFill>
              </a:rPr>
              <a:t>diagrama de caja </a:t>
            </a:r>
            <a:r>
              <a:rPr lang="es-MX" dirty="0">
                <a:solidFill>
                  <a:schemeClr val="tx1"/>
                </a:solidFill>
              </a:rPr>
              <a:t>determina los valores atípicos de acuerdo con el </a:t>
            </a:r>
            <a:r>
              <a:rPr lang="es-MX" b="1" dirty="0">
                <a:solidFill>
                  <a:schemeClr val="tx1"/>
                </a:solidFill>
              </a:rPr>
              <a:t>criterio intercuartílico: </a:t>
            </a:r>
            <a:endParaRPr lang="es-MX" dirty="0"/>
          </a:p>
          <a:p>
            <a:pPr marL="0" indent="0" algn="l">
              <a:buSzPts val="1100"/>
              <a:buFont typeface="Arial"/>
              <a:buNone/>
            </a:pPr>
            <a:endParaRPr lang="es-MX" dirty="0"/>
          </a:p>
        </p:txBody>
      </p:sp>
      <mc:AlternateContent xmlns:mc="http://schemas.openxmlformats.org/markup-compatibility/2006" xmlns:a14="http://schemas.microsoft.com/office/drawing/2010/main">
        <mc:Choice Requires="a14">
          <p:sp>
            <p:nvSpPr>
              <p:cNvPr id="8" name="CuadroTexto 7">
                <a:extLst>
                  <a:ext uri="{FF2B5EF4-FFF2-40B4-BE49-F238E27FC236}">
                    <a16:creationId xmlns:a16="http://schemas.microsoft.com/office/drawing/2014/main" id="{CAAFCCAB-5A08-4037-9DAB-24AAF3950365}"/>
                  </a:ext>
                </a:extLst>
              </p:cNvPr>
              <p:cNvSpPr txBox="1"/>
              <p:nvPr/>
            </p:nvSpPr>
            <p:spPr>
              <a:xfrm>
                <a:off x="720000" y="2444283"/>
                <a:ext cx="2858988"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i="1">
                          <a:latin typeface="Cambria Math" panose="02040503050406030204" pitchFamily="18" charset="0"/>
                        </a:rPr>
                        <m:t>𝑥</m:t>
                      </m:r>
                      <m:r>
                        <a:rPr lang="es-MX" i="1">
                          <a:latin typeface="Cambria Math" panose="02040503050406030204" pitchFamily="18" charset="0"/>
                        </a:rPr>
                        <m:t>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𝑞</m:t>
                          </m:r>
                        </m:e>
                        <m:sub>
                          <m:r>
                            <a:rPr lang="es-MX" b="0" i="1" smtClean="0">
                              <a:latin typeface="Cambria Math" panose="02040503050406030204" pitchFamily="18" charset="0"/>
                            </a:rPr>
                            <m:t>0.25</m:t>
                          </m:r>
                        </m:sub>
                      </m:sSub>
                      <m:r>
                        <a:rPr lang="es-MX" b="0" i="1" smtClean="0">
                          <a:latin typeface="Cambria Math" panose="02040503050406030204" pitchFamily="18" charset="0"/>
                        </a:rPr>
                        <m:t> −1.5</m:t>
                      </m:r>
                      <m:r>
                        <a:rPr lang="es-MX" b="0" i="1" smtClean="0">
                          <a:latin typeface="Cambria Math" panose="02040503050406030204" pitchFamily="18" charset="0"/>
                        </a:rPr>
                        <m:t>𝐼𝑄𝑅</m:t>
                      </m:r>
                      <m:r>
                        <a:rPr lang="es-MX" b="0" i="1" smtClean="0">
                          <a:latin typeface="Cambria Math" panose="02040503050406030204" pitchFamily="18" charset="0"/>
                        </a:rPr>
                        <m:t>, </m:t>
                      </m:r>
                      <m:sSub>
                        <m:sSubPr>
                          <m:ctrlPr>
                            <a:rPr lang="es-MX" i="1">
                              <a:latin typeface="Cambria Math" panose="02040503050406030204" pitchFamily="18" charset="0"/>
                            </a:rPr>
                          </m:ctrlPr>
                        </m:sSubPr>
                        <m:e>
                          <m:r>
                            <a:rPr lang="es-MX" b="0" i="1" smtClean="0">
                              <a:latin typeface="Cambria Math" panose="02040503050406030204" pitchFamily="18" charset="0"/>
                            </a:rPr>
                            <m:t>  </m:t>
                          </m:r>
                          <m:r>
                            <a:rPr lang="es-MX" i="1">
                              <a:latin typeface="Cambria Math" panose="02040503050406030204" pitchFamily="18" charset="0"/>
                            </a:rPr>
                            <m:t>𝑞</m:t>
                          </m:r>
                        </m:e>
                        <m:sub>
                          <m:r>
                            <a:rPr lang="es-MX" i="1">
                              <a:latin typeface="Cambria Math" panose="02040503050406030204" pitchFamily="18" charset="0"/>
                            </a:rPr>
                            <m:t>0.</m:t>
                          </m:r>
                          <m:r>
                            <a:rPr lang="es-MX" b="0" i="1" smtClean="0">
                              <a:latin typeface="Cambria Math" panose="02040503050406030204" pitchFamily="18" charset="0"/>
                            </a:rPr>
                            <m:t>7</m:t>
                          </m:r>
                          <m:r>
                            <a:rPr lang="es-MX" i="1">
                              <a:latin typeface="Cambria Math" panose="02040503050406030204" pitchFamily="18" charset="0"/>
                            </a:rPr>
                            <m:t>5</m:t>
                          </m:r>
                        </m:sub>
                      </m:sSub>
                      <m:r>
                        <a:rPr lang="es-MX" b="0" i="1" smtClean="0">
                          <a:latin typeface="Cambria Math" panose="02040503050406030204" pitchFamily="18" charset="0"/>
                        </a:rPr>
                        <m:t>+</m:t>
                      </m:r>
                      <m:r>
                        <a:rPr lang="es-MX" i="1">
                          <a:latin typeface="Cambria Math" panose="02040503050406030204" pitchFamily="18" charset="0"/>
                        </a:rPr>
                        <m:t>1.5</m:t>
                      </m:r>
                      <m:r>
                        <a:rPr lang="es-MX" i="1">
                          <a:latin typeface="Cambria Math" panose="02040503050406030204" pitchFamily="18" charset="0"/>
                        </a:rPr>
                        <m:t>𝐼𝑄𝑅</m:t>
                      </m:r>
                      <m:r>
                        <a:rPr lang="es-MX" b="0" i="1" smtClean="0">
                          <a:latin typeface="Cambria Math" panose="02040503050406030204" pitchFamily="18" charset="0"/>
                        </a:rPr>
                        <m:t>]</m:t>
                      </m:r>
                    </m:oMath>
                  </m:oMathPara>
                </a14:m>
                <a:endParaRPr lang="es-CO" dirty="0"/>
              </a:p>
            </p:txBody>
          </p:sp>
        </mc:Choice>
        <mc:Fallback xmlns="">
          <p:sp>
            <p:nvSpPr>
              <p:cNvPr id="8" name="CuadroTexto 7">
                <a:extLst>
                  <a:ext uri="{FF2B5EF4-FFF2-40B4-BE49-F238E27FC236}">
                    <a16:creationId xmlns:a16="http://schemas.microsoft.com/office/drawing/2014/main" id="{CAAFCCAB-5A08-4037-9DAB-24AAF3950365}"/>
                  </a:ext>
                </a:extLst>
              </p:cNvPr>
              <p:cNvSpPr txBox="1">
                <a:spLocks noRot="1" noChangeAspect="1" noMove="1" noResize="1" noEditPoints="1" noAdjustHandles="1" noChangeArrowheads="1" noChangeShapeType="1" noTextEdit="1"/>
              </p:cNvSpPr>
              <p:nvPr/>
            </p:nvSpPr>
            <p:spPr>
              <a:xfrm>
                <a:off x="720000" y="2444283"/>
                <a:ext cx="2858988" cy="215444"/>
              </a:xfrm>
              <a:prstGeom prst="rect">
                <a:avLst/>
              </a:prstGeom>
              <a:blipFill>
                <a:blip r:embed="rId2"/>
                <a:stretch>
                  <a:fillRect l="-213" r="-1493" b="-37143"/>
                </a:stretch>
              </a:blipFill>
            </p:spPr>
            <p:txBody>
              <a:bodyPr/>
              <a:lstStyle/>
              <a:p>
                <a:r>
                  <a:rPr lang="es-CO">
                    <a:noFill/>
                  </a:rPr>
                  <a:t> </a:t>
                </a:r>
              </a:p>
            </p:txBody>
          </p:sp>
        </mc:Fallback>
      </mc:AlternateContent>
      <p:sp>
        <p:nvSpPr>
          <p:cNvPr id="9" name="Subtítulo 2">
            <a:extLst>
              <a:ext uri="{FF2B5EF4-FFF2-40B4-BE49-F238E27FC236}">
                <a16:creationId xmlns:a16="http://schemas.microsoft.com/office/drawing/2014/main" id="{A5DD3539-81C4-4281-981A-07D135A5AF2C}"/>
              </a:ext>
            </a:extLst>
          </p:cNvPr>
          <p:cNvSpPr txBox="1">
            <a:spLocks/>
          </p:cNvSpPr>
          <p:nvPr/>
        </p:nvSpPr>
        <p:spPr>
          <a:xfrm>
            <a:off x="4809765" y="780102"/>
            <a:ext cx="3356773" cy="1734498"/>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0" name="Rectángulo 9">
            <a:extLst>
              <a:ext uri="{FF2B5EF4-FFF2-40B4-BE49-F238E27FC236}">
                <a16:creationId xmlns:a16="http://schemas.microsoft.com/office/drawing/2014/main" id="{73381C51-354C-4564-81A8-FF4D96251FE0}"/>
              </a:ext>
            </a:extLst>
          </p:cNvPr>
          <p:cNvSpPr/>
          <p:nvPr/>
        </p:nvSpPr>
        <p:spPr>
          <a:xfrm>
            <a:off x="578310" y="2934258"/>
            <a:ext cx="2819160" cy="738664"/>
          </a:xfrm>
          <a:prstGeom prst="rect">
            <a:avLst/>
          </a:prstGeom>
        </p:spPr>
        <p:txBody>
          <a:bodyPr wrap="square">
            <a:spAutoFit/>
          </a:bodyPr>
          <a:lstStyle/>
          <a:p>
            <a:pPr>
              <a:buSzPts val="1100"/>
            </a:pPr>
            <a:r>
              <a:rPr lang="es-MX" dirty="0">
                <a:solidFill>
                  <a:schemeClr val="tx1"/>
                </a:solidFill>
              </a:rPr>
              <a:t>Hay otros criterios y pruebas. El </a:t>
            </a:r>
            <a:r>
              <a:rPr lang="es-MX" b="1" dirty="0">
                <a:solidFill>
                  <a:schemeClr val="tx1"/>
                </a:solidFill>
              </a:rPr>
              <a:t>criterio del percentil</a:t>
            </a:r>
            <a:r>
              <a:rPr lang="es-MX" dirty="0">
                <a:solidFill>
                  <a:schemeClr val="tx1"/>
                </a:solidFill>
              </a:rPr>
              <a:t>, por ejemplo:</a:t>
            </a:r>
            <a:endParaRPr lang="es-MX" dirty="0"/>
          </a:p>
        </p:txBody>
      </p:sp>
      <mc:AlternateContent xmlns:mc="http://schemas.openxmlformats.org/markup-compatibility/2006" xmlns:a14="http://schemas.microsoft.com/office/drawing/2010/main">
        <mc:Choice Requires="a14">
          <p:sp>
            <p:nvSpPr>
              <p:cNvPr id="11" name="CuadroTexto 10">
                <a:extLst>
                  <a:ext uri="{FF2B5EF4-FFF2-40B4-BE49-F238E27FC236}">
                    <a16:creationId xmlns:a16="http://schemas.microsoft.com/office/drawing/2014/main" id="{60E7615D-9791-466A-873E-951DBB9DBD89}"/>
                  </a:ext>
                </a:extLst>
              </p:cNvPr>
              <p:cNvSpPr txBox="1"/>
              <p:nvPr/>
            </p:nvSpPr>
            <p:spPr>
              <a:xfrm>
                <a:off x="1531964" y="3683319"/>
                <a:ext cx="1305614" cy="215444"/>
              </a:xfrm>
              <a:prstGeom prst="rect">
                <a:avLst/>
              </a:prstGeom>
              <a:noFill/>
            </p:spPr>
            <p:txBody>
              <a:bodyPr wrap="none" lIns="0" tIns="0" rIns="0" bIns="0" rtlCol="0">
                <a:spAutoFit/>
              </a:bodyPr>
              <a:lstStyle/>
              <a:p>
                <a:pPr/>
                <a14:m>
                  <m:oMathPara xmlns:m="http://schemas.openxmlformats.org/officeDocument/2006/math">
                    <m:oMathParaPr>
                      <m:jc m:val="center"/>
                    </m:oMathParaPr>
                    <m:oMath xmlns:m="http://schemas.openxmlformats.org/officeDocument/2006/math">
                      <m:r>
                        <a:rPr lang="es-MX" b="0" i="1" smtClean="0">
                          <a:latin typeface="Cambria Math" panose="02040503050406030204" pitchFamily="18" charset="0"/>
                        </a:rPr>
                        <m:t>𝑥</m:t>
                      </m:r>
                      <m:r>
                        <a:rPr lang="es-MX" b="0" i="1" smtClean="0">
                          <a:latin typeface="Cambria Math" panose="02040503050406030204" pitchFamily="18" charset="0"/>
                        </a:rPr>
                        <m:t> ∈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0.5</m:t>
                          </m:r>
                        </m:sub>
                      </m:sSub>
                      <m:r>
                        <a:rPr lang="es-MX" b="0" i="1" smtClean="0">
                          <a:latin typeface="Cambria Math" panose="02040503050406030204" pitchFamily="18" charset="0"/>
                        </a:rPr>
                        <m:t> ,</m:t>
                      </m:r>
                      <m:sSub>
                        <m:sSubPr>
                          <m:ctrlPr>
                            <a:rPr lang="es-MX" i="1">
                              <a:latin typeface="Cambria Math" panose="02040503050406030204" pitchFamily="18" charset="0"/>
                            </a:rPr>
                          </m:ctrlPr>
                        </m:sSubPr>
                        <m:e>
                          <m:r>
                            <a:rPr lang="es-MX" i="1">
                              <a:latin typeface="Cambria Math" panose="02040503050406030204" pitchFamily="18" charset="0"/>
                            </a:rPr>
                            <m:t>𝑝</m:t>
                          </m:r>
                        </m:e>
                        <m:sub>
                          <m:r>
                            <a:rPr lang="es-MX" i="1">
                              <a:latin typeface="Cambria Math" panose="02040503050406030204" pitchFamily="18" charset="0"/>
                            </a:rPr>
                            <m:t>0.</m:t>
                          </m:r>
                          <m:r>
                            <a:rPr lang="es-MX" b="0" i="1" smtClean="0">
                              <a:latin typeface="Cambria Math" panose="02040503050406030204" pitchFamily="18" charset="0"/>
                            </a:rPr>
                            <m:t>9</m:t>
                          </m:r>
                          <m:r>
                            <a:rPr lang="es-MX" i="1">
                              <a:latin typeface="Cambria Math" panose="02040503050406030204" pitchFamily="18" charset="0"/>
                            </a:rPr>
                            <m:t>5</m:t>
                          </m:r>
                        </m:sub>
                      </m:sSub>
                      <m:r>
                        <a:rPr lang="es-MX" b="0" i="1" smtClean="0">
                          <a:latin typeface="Cambria Math" panose="02040503050406030204" pitchFamily="18" charset="0"/>
                        </a:rPr>
                        <m:t>]</m:t>
                      </m:r>
                    </m:oMath>
                  </m:oMathPara>
                </a14:m>
                <a:endParaRPr lang="es-CO" dirty="0"/>
              </a:p>
            </p:txBody>
          </p:sp>
        </mc:Choice>
        <mc:Fallback xmlns="">
          <p:sp>
            <p:nvSpPr>
              <p:cNvPr id="11" name="CuadroTexto 10">
                <a:extLst>
                  <a:ext uri="{FF2B5EF4-FFF2-40B4-BE49-F238E27FC236}">
                    <a16:creationId xmlns:a16="http://schemas.microsoft.com/office/drawing/2014/main" id="{60E7615D-9791-466A-873E-951DBB9DBD89}"/>
                  </a:ext>
                </a:extLst>
              </p:cNvPr>
              <p:cNvSpPr txBox="1">
                <a:spLocks noRot="1" noChangeAspect="1" noMove="1" noResize="1" noEditPoints="1" noAdjustHandles="1" noChangeArrowheads="1" noChangeShapeType="1" noTextEdit="1"/>
              </p:cNvSpPr>
              <p:nvPr/>
            </p:nvSpPr>
            <p:spPr>
              <a:xfrm>
                <a:off x="1531964" y="3683319"/>
                <a:ext cx="1305614" cy="215444"/>
              </a:xfrm>
              <a:prstGeom prst="rect">
                <a:avLst/>
              </a:prstGeom>
              <a:blipFill>
                <a:blip r:embed="rId3"/>
                <a:stretch>
                  <a:fillRect l="-935" r="-4206" b="-33333"/>
                </a:stretch>
              </a:blipFill>
            </p:spPr>
            <p:txBody>
              <a:bodyPr/>
              <a:lstStyle/>
              <a:p>
                <a:r>
                  <a:rPr lang="es-CO">
                    <a:noFill/>
                  </a:rPr>
                  <a:t> </a:t>
                </a:r>
              </a:p>
            </p:txBody>
          </p:sp>
        </mc:Fallback>
      </mc:AlternateContent>
      <p:sp>
        <p:nvSpPr>
          <p:cNvPr id="12" name="Subtítulo 2">
            <a:extLst>
              <a:ext uri="{FF2B5EF4-FFF2-40B4-BE49-F238E27FC236}">
                <a16:creationId xmlns:a16="http://schemas.microsoft.com/office/drawing/2014/main" id="{994F1721-78BF-404B-B125-F63568FDD448}"/>
              </a:ext>
            </a:extLst>
          </p:cNvPr>
          <p:cNvSpPr txBox="1">
            <a:spLocks/>
          </p:cNvSpPr>
          <p:nvPr/>
        </p:nvSpPr>
        <p:spPr>
          <a:xfrm>
            <a:off x="4809765" y="2869502"/>
            <a:ext cx="3356773" cy="1734498"/>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3" name="Google Shape;2169;p42">
            <a:extLst>
              <a:ext uri="{FF2B5EF4-FFF2-40B4-BE49-F238E27FC236}">
                <a16:creationId xmlns:a16="http://schemas.microsoft.com/office/drawing/2014/main" id="{866B09F3-E971-4AF8-B170-5B2030C3AB26}"/>
              </a:ext>
            </a:extLst>
          </p:cNvPr>
          <p:cNvSpPr txBox="1">
            <a:spLocks/>
          </p:cNvSpPr>
          <p:nvPr/>
        </p:nvSpPr>
        <p:spPr>
          <a:xfrm>
            <a:off x="4786908" y="2514600"/>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valores atípicos: criterio IQR</a:t>
            </a:r>
          </a:p>
          <a:p>
            <a:pPr marL="0" indent="0" algn="l">
              <a:buSzPts val="1100"/>
              <a:buFont typeface="Arial"/>
              <a:buNone/>
            </a:pPr>
            <a:endParaRPr lang="es-ES" sz="1200" dirty="0"/>
          </a:p>
          <a:p>
            <a:pPr marL="0" indent="0" algn="l">
              <a:buSzPts val="1100"/>
              <a:buFont typeface="Arial"/>
              <a:buNone/>
            </a:pPr>
            <a:endParaRPr lang="es-ES" sz="1200" dirty="0"/>
          </a:p>
        </p:txBody>
      </p:sp>
      <p:sp>
        <p:nvSpPr>
          <p:cNvPr id="14" name="Google Shape;2169;p42">
            <a:extLst>
              <a:ext uri="{FF2B5EF4-FFF2-40B4-BE49-F238E27FC236}">
                <a16:creationId xmlns:a16="http://schemas.microsoft.com/office/drawing/2014/main" id="{FBE3E6EA-3766-4C33-BF23-2DA9D2F5649C}"/>
              </a:ext>
            </a:extLst>
          </p:cNvPr>
          <p:cNvSpPr txBox="1">
            <a:spLocks/>
          </p:cNvSpPr>
          <p:nvPr/>
        </p:nvSpPr>
        <p:spPr>
          <a:xfrm>
            <a:off x="4764053" y="4604000"/>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2</a:t>
            </a:r>
            <a:r>
              <a:rPr lang="es-ES" sz="1200" dirty="0">
                <a:solidFill>
                  <a:schemeClr val="tx1"/>
                </a:solidFill>
              </a:rPr>
              <a:t>. valores atípicos: criterio del percentil</a:t>
            </a:r>
          </a:p>
          <a:p>
            <a:pPr marL="0" indent="0" algn="l">
              <a:buSzPts val="1100"/>
              <a:buFont typeface="Arial"/>
              <a:buNone/>
            </a:pPr>
            <a:endParaRPr lang="es-ES" sz="1200" dirty="0"/>
          </a:p>
          <a:p>
            <a:pPr marL="0" indent="0" algn="l">
              <a:buSzPts val="1100"/>
              <a:buFont typeface="Arial"/>
              <a:buNone/>
            </a:pPr>
            <a:endParaRPr lang="es-ES" sz="1200" dirty="0"/>
          </a:p>
        </p:txBody>
      </p:sp>
      <p:sp>
        <p:nvSpPr>
          <p:cNvPr id="15" name="Google Shape;3095;p77" descr="Timeline background shape">
            <a:extLst>
              <a:ext uri="{FF2B5EF4-FFF2-40B4-BE49-F238E27FC236}">
                <a16:creationId xmlns:a16="http://schemas.microsoft.com/office/drawing/2014/main" id="{8697B937-8F94-450F-9342-767F2ED5A6AF}"/>
              </a:ext>
            </a:extLst>
          </p:cNvPr>
          <p:cNvSpPr/>
          <p:nvPr/>
        </p:nvSpPr>
        <p:spPr>
          <a:xfrm>
            <a:off x="222354" y="4686505"/>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6" name="Rectángulo 15">
            <a:extLst>
              <a:ext uri="{FF2B5EF4-FFF2-40B4-BE49-F238E27FC236}">
                <a16:creationId xmlns:a16="http://schemas.microsoft.com/office/drawing/2014/main" id="{03457AF8-AE5A-42B8-B538-0F34FBD42929}"/>
              </a:ext>
            </a:extLst>
          </p:cNvPr>
          <p:cNvSpPr/>
          <p:nvPr/>
        </p:nvSpPr>
        <p:spPr>
          <a:xfrm>
            <a:off x="624022" y="4055175"/>
            <a:ext cx="2819160" cy="523220"/>
          </a:xfrm>
          <a:prstGeom prst="rect">
            <a:avLst/>
          </a:prstGeom>
        </p:spPr>
        <p:txBody>
          <a:bodyPr wrap="square">
            <a:spAutoFit/>
          </a:bodyPr>
          <a:lstStyle/>
          <a:p>
            <a:pPr>
              <a:buSzPts val="1100"/>
            </a:pPr>
            <a:r>
              <a:rPr lang="es-MX" dirty="0">
                <a:solidFill>
                  <a:schemeClr val="tx1"/>
                </a:solidFill>
              </a:rPr>
              <a:t>¿Mantenimiento o eliminación de valores atípicos?</a:t>
            </a:r>
            <a:endParaRPr lang="es-MX" dirty="0"/>
          </a:p>
        </p:txBody>
      </p:sp>
    </p:spTree>
    <p:extLst>
      <p:ext uri="{BB962C8B-B14F-4D97-AF65-F5344CB8AC3E}">
        <p14:creationId xmlns:p14="http://schemas.microsoft.com/office/powerpoint/2010/main" val="37509200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5F3E0A-432E-40F7-AE95-C2FF406954F2}"/>
              </a:ext>
            </a:extLst>
          </p:cNvPr>
          <p:cNvSpPr>
            <a:spLocks noGrp="1"/>
          </p:cNvSpPr>
          <p:nvPr>
            <p:ph type="title"/>
          </p:nvPr>
        </p:nvSpPr>
        <p:spPr/>
        <p:txBody>
          <a:bodyPr/>
          <a:lstStyle/>
          <a:p>
            <a:r>
              <a:rPr lang="es-MX" dirty="0"/>
              <a:t>Resumen descriptivo: </a:t>
            </a:r>
            <a:endParaRPr lang="es-CO" dirty="0"/>
          </a:p>
        </p:txBody>
      </p:sp>
      <p:sp>
        <p:nvSpPr>
          <p:cNvPr id="7" name="Subtítulo 2">
            <a:extLst>
              <a:ext uri="{FF2B5EF4-FFF2-40B4-BE49-F238E27FC236}">
                <a16:creationId xmlns:a16="http://schemas.microsoft.com/office/drawing/2014/main" id="{772893B5-1812-4AC8-A183-BAAE939D0E01}"/>
              </a:ext>
            </a:extLst>
          </p:cNvPr>
          <p:cNvSpPr txBox="1">
            <a:spLocks/>
          </p:cNvSpPr>
          <p:nvPr/>
        </p:nvSpPr>
        <p:spPr>
          <a:xfrm>
            <a:off x="1696452" y="1112200"/>
            <a:ext cx="6063915"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Rectángulo 7">
            <a:extLst>
              <a:ext uri="{FF2B5EF4-FFF2-40B4-BE49-F238E27FC236}">
                <a16:creationId xmlns:a16="http://schemas.microsoft.com/office/drawing/2014/main" id="{0F5042B3-5267-491F-B3C8-5A639E1E7B61}"/>
              </a:ext>
            </a:extLst>
          </p:cNvPr>
          <p:cNvSpPr/>
          <p:nvPr/>
        </p:nvSpPr>
        <p:spPr>
          <a:xfrm>
            <a:off x="1696452" y="4174472"/>
            <a:ext cx="6072496" cy="307777"/>
          </a:xfrm>
          <a:prstGeom prst="rect">
            <a:avLst/>
          </a:prstGeom>
        </p:spPr>
        <p:txBody>
          <a:bodyPr wrap="none">
            <a:spAutoFit/>
          </a:bodyPr>
          <a:lstStyle/>
          <a:p>
            <a:pPr>
              <a:buSzPts val="1100"/>
            </a:pPr>
            <a:r>
              <a:rPr lang="es-ES" b="1" dirty="0">
                <a:solidFill>
                  <a:schemeClr val="tx1"/>
                </a:solidFill>
              </a:rPr>
              <a:t>Figura 3</a:t>
            </a:r>
            <a:r>
              <a:rPr lang="es-ES" dirty="0">
                <a:solidFill>
                  <a:schemeClr val="tx1"/>
                </a:solidFill>
              </a:rPr>
              <a:t>. resumen descriptivo para variables continuas (sin y con </a:t>
            </a:r>
            <a:r>
              <a:rPr lang="es-ES" dirty="0" err="1">
                <a:solidFill>
                  <a:schemeClr val="tx1"/>
                </a:solidFill>
              </a:rPr>
              <a:t>outliers</a:t>
            </a:r>
            <a:r>
              <a:rPr lang="es-ES" dirty="0">
                <a:solidFill>
                  <a:schemeClr val="tx1"/>
                </a:solidFill>
              </a:rPr>
              <a:t>).</a:t>
            </a:r>
          </a:p>
        </p:txBody>
      </p:sp>
    </p:spTree>
    <p:extLst>
      <p:ext uri="{BB962C8B-B14F-4D97-AF65-F5344CB8AC3E}">
        <p14:creationId xmlns:p14="http://schemas.microsoft.com/office/powerpoint/2010/main" val="3302568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8">
          <a:extLst>
            <a:ext uri="{FF2B5EF4-FFF2-40B4-BE49-F238E27FC236}">
              <a16:creationId xmlns:a16="http://schemas.microsoft.com/office/drawing/2014/main" id="{36730ACC-5207-54AB-5383-B001BD1799B6}"/>
            </a:ext>
          </a:extLst>
        </p:cNvPr>
        <p:cNvGrpSpPr/>
        <p:nvPr/>
      </p:nvGrpSpPr>
      <p:grpSpPr>
        <a:xfrm>
          <a:off x="0" y="0"/>
          <a:ext cx="0" cy="0"/>
          <a:chOff x="0" y="0"/>
          <a:chExt cx="0" cy="0"/>
        </a:xfrm>
      </p:grpSpPr>
      <p:sp>
        <p:nvSpPr>
          <p:cNvPr id="2139" name="Google Shape;2139;p40">
            <a:extLst>
              <a:ext uri="{FF2B5EF4-FFF2-40B4-BE49-F238E27FC236}">
                <a16:creationId xmlns:a16="http://schemas.microsoft.com/office/drawing/2014/main" id="{6E6CB9F1-4245-ECA3-26C1-9706F5750A47}"/>
              </a:ext>
            </a:extLst>
          </p:cNvPr>
          <p:cNvSpPr txBox="1">
            <a:spLocks noGrp="1"/>
          </p:cNvSpPr>
          <p:nvPr>
            <p:ph type="title"/>
          </p:nvPr>
        </p:nvSpPr>
        <p:spPr>
          <a:xfrm>
            <a:off x="917650" y="2262633"/>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CO" dirty="0"/>
              <a:t>Hacia el análisis confirmatorio de datos</a:t>
            </a:r>
            <a:endParaRPr dirty="0"/>
          </a:p>
        </p:txBody>
      </p:sp>
      <p:sp>
        <p:nvSpPr>
          <p:cNvPr id="2140" name="Google Shape;2140;p40">
            <a:extLst>
              <a:ext uri="{FF2B5EF4-FFF2-40B4-BE49-F238E27FC236}">
                <a16:creationId xmlns:a16="http://schemas.microsoft.com/office/drawing/2014/main" id="{736C6B69-0DD0-970B-EF16-235BFB549EE3}"/>
              </a:ext>
            </a:extLst>
          </p:cNvPr>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pic>
        <p:nvPicPr>
          <p:cNvPr id="2142" name="Google Shape;2142;p40">
            <a:extLst>
              <a:ext uri="{FF2B5EF4-FFF2-40B4-BE49-F238E27FC236}">
                <a16:creationId xmlns:a16="http://schemas.microsoft.com/office/drawing/2014/main" id="{AA6A17D4-1ACD-1FC3-E0D8-DC87298E278A}"/>
              </a:ext>
            </a:extLst>
          </p:cNvPr>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a:extLst>
              <a:ext uri="{FF2B5EF4-FFF2-40B4-BE49-F238E27FC236}">
                <a16:creationId xmlns:a16="http://schemas.microsoft.com/office/drawing/2014/main" id="{7B3CDE6E-8CC0-F7BB-EE32-46B2064443A4}"/>
              </a:ext>
            </a:extLst>
          </p:cNvPr>
          <p:cNvGrpSpPr/>
          <p:nvPr/>
        </p:nvGrpSpPr>
        <p:grpSpPr>
          <a:xfrm flipH="1">
            <a:off x="6757151" y="-726900"/>
            <a:ext cx="2981249" cy="1266398"/>
            <a:chOff x="350304" y="4374911"/>
            <a:chExt cx="2451080" cy="1041189"/>
          </a:xfrm>
        </p:grpSpPr>
        <p:sp>
          <p:nvSpPr>
            <p:cNvPr id="2144" name="Google Shape;2144;p40">
              <a:extLst>
                <a:ext uri="{FF2B5EF4-FFF2-40B4-BE49-F238E27FC236}">
                  <a16:creationId xmlns:a16="http://schemas.microsoft.com/office/drawing/2014/main" id="{B4AF22FE-7539-7DFE-F865-B4C950732543}"/>
                </a:ext>
              </a:extLst>
            </p:cNvPr>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a:extLst>
                <a:ext uri="{FF2B5EF4-FFF2-40B4-BE49-F238E27FC236}">
                  <a16:creationId xmlns:a16="http://schemas.microsoft.com/office/drawing/2014/main" id="{8798B2E2-05BE-68D6-857B-37E021507AA2}"/>
                </a:ext>
              </a:extLst>
            </p:cNvPr>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a:extLst>
                <a:ext uri="{FF2B5EF4-FFF2-40B4-BE49-F238E27FC236}">
                  <a16:creationId xmlns:a16="http://schemas.microsoft.com/office/drawing/2014/main" id="{88FA0FFD-8946-F182-FFF6-25640D06089A}"/>
                </a:ext>
              </a:extLst>
            </p:cNvPr>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a:extLst>
                <a:ext uri="{FF2B5EF4-FFF2-40B4-BE49-F238E27FC236}">
                  <a16:creationId xmlns:a16="http://schemas.microsoft.com/office/drawing/2014/main" id="{4082C41E-34DD-D144-A288-8D2F4E34B960}"/>
                </a:ext>
              </a:extLst>
            </p:cNvPr>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a:extLst>
                <a:ext uri="{FF2B5EF4-FFF2-40B4-BE49-F238E27FC236}">
                  <a16:creationId xmlns:a16="http://schemas.microsoft.com/office/drawing/2014/main" id="{0C3A9AEA-C2FF-E75C-CB5D-42A30885F015}"/>
                </a:ext>
              </a:extLst>
            </p:cNvPr>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a:extLst>
                <a:ext uri="{FF2B5EF4-FFF2-40B4-BE49-F238E27FC236}">
                  <a16:creationId xmlns:a16="http://schemas.microsoft.com/office/drawing/2014/main" id="{1C01D891-96CA-7D60-1742-F973E0FE5AEA}"/>
                </a:ext>
              </a:extLst>
            </p:cNvPr>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a:extLst>
                <a:ext uri="{FF2B5EF4-FFF2-40B4-BE49-F238E27FC236}">
                  <a16:creationId xmlns:a16="http://schemas.microsoft.com/office/drawing/2014/main" id="{2EB0FAE5-C58D-ACEC-D8CC-DA9CCD2C28B9}"/>
                </a:ext>
              </a:extLst>
            </p:cNvPr>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a:extLst>
                <a:ext uri="{FF2B5EF4-FFF2-40B4-BE49-F238E27FC236}">
                  <a16:creationId xmlns:a16="http://schemas.microsoft.com/office/drawing/2014/main" id="{1C5D13F2-9C6B-CD02-F490-A41E3E0FEFF6}"/>
                </a:ext>
              </a:extLst>
            </p:cNvPr>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a:extLst>
                <a:ext uri="{FF2B5EF4-FFF2-40B4-BE49-F238E27FC236}">
                  <a16:creationId xmlns:a16="http://schemas.microsoft.com/office/drawing/2014/main" id="{7224C448-99BD-C541-060E-C1EF46927FFE}"/>
                </a:ext>
              </a:extLst>
            </p:cNvPr>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a:extLst>
                <a:ext uri="{FF2B5EF4-FFF2-40B4-BE49-F238E27FC236}">
                  <a16:creationId xmlns:a16="http://schemas.microsoft.com/office/drawing/2014/main" id="{6C53E30B-9D1F-AEF3-0E6A-36E364EFB15D}"/>
                </a:ext>
              </a:extLst>
            </p:cNvPr>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a:extLst>
                <a:ext uri="{FF2B5EF4-FFF2-40B4-BE49-F238E27FC236}">
                  <a16:creationId xmlns:a16="http://schemas.microsoft.com/office/drawing/2014/main" id="{836712A5-97A0-A2A5-FE71-294B34610E53}"/>
                </a:ext>
              </a:extLst>
            </p:cNvPr>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a:extLst>
                <a:ext uri="{FF2B5EF4-FFF2-40B4-BE49-F238E27FC236}">
                  <a16:creationId xmlns:a16="http://schemas.microsoft.com/office/drawing/2014/main" id="{5DAD3E92-D528-17DC-9330-598DA8651796}"/>
                </a:ext>
              </a:extLst>
            </p:cNvPr>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a:extLst>
                <a:ext uri="{FF2B5EF4-FFF2-40B4-BE49-F238E27FC236}">
                  <a16:creationId xmlns:a16="http://schemas.microsoft.com/office/drawing/2014/main" id="{DDCBAC3B-36E2-9B16-6610-2723EF36CA83}"/>
                </a:ext>
              </a:extLst>
            </p:cNvPr>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8109181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32032" y="31672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Distribución normal </a:t>
            </a:r>
            <a:r>
              <a:rPr lang="es-MX" dirty="0" err="1"/>
              <a:t>univariada</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862086"/>
            <a:ext cx="7704000" cy="10924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Si una variable continua sigue una distribución normal, la </a:t>
            </a:r>
            <a:r>
              <a:rPr lang="es-MX" b="1" dirty="0">
                <a:solidFill>
                  <a:schemeClr val="tx1"/>
                </a:solidFill>
              </a:rPr>
              <a:t>media</a:t>
            </a:r>
            <a:r>
              <a:rPr lang="es-MX" dirty="0">
                <a:solidFill>
                  <a:schemeClr val="tx1"/>
                </a:solidFill>
              </a:rPr>
              <a:t> y la </a:t>
            </a:r>
            <a:r>
              <a:rPr lang="es-MX" b="1" dirty="0">
                <a:solidFill>
                  <a:schemeClr val="tx1"/>
                </a:solidFill>
              </a:rPr>
              <a:t>desviación estándar </a:t>
            </a:r>
            <a:r>
              <a:rPr lang="es-MX" dirty="0">
                <a:solidFill>
                  <a:schemeClr val="tx1"/>
                </a:solidFill>
              </a:rPr>
              <a:t>pueden ser utilizadas para resumir los datos. La </a:t>
            </a:r>
            <a:r>
              <a:rPr lang="es-MX" b="1" dirty="0">
                <a:solidFill>
                  <a:schemeClr val="tx1"/>
                </a:solidFill>
              </a:rPr>
              <a:t>distribución de probabilidad normal </a:t>
            </a:r>
            <a:r>
              <a:rPr lang="es-MX" dirty="0">
                <a:solidFill>
                  <a:schemeClr val="tx1"/>
                </a:solidFill>
              </a:rPr>
              <a:t>sigue la función de densidad:</a:t>
            </a:r>
            <a:endParaRPr lang="en-US" dirty="0">
              <a:solidFill>
                <a:srgbClr val="00B0F0"/>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3" name="Google Shape;2169;p42">
            <a:extLst>
              <a:ext uri="{FF2B5EF4-FFF2-40B4-BE49-F238E27FC236}">
                <a16:creationId xmlns:a16="http://schemas.microsoft.com/office/drawing/2014/main" id="{DAEACDF2-3AF4-F508-E148-03115CEDA96F}"/>
              </a:ext>
            </a:extLst>
          </p:cNvPr>
          <p:cNvSpPr txBox="1">
            <a:spLocks/>
          </p:cNvSpPr>
          <p:nvPr/>
        </p:nvSpPr>
        <p:spPr>
          <a:xfrm>
            <a:off x="594076" y="2614520"/>
            <a:ext cx="7327173" cy="4446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Después de instalar el paquete, se debe cargar la librería:</a:t>
            </a:r>
          </a:p>
          <a:p>
            <a:pPr marL="0" indent="0" algn="l">
              <a:buSzPts val="1100"/>
              <a:buFont typeface="Arial"/>
              <a:buNone/>
            </a:pPr>
            <a:endParaRPr lang="es-ES" dirty="0"/>
          </a:p>
          <a:p>
            <a:pPr marL="0" indent="0" algn="l">
              <a:buSzPts val="1100"/>
              <a:buFont typeface="Arial"/>
              <a:buNone/>
            </a:pPr>
            <a:endParaRPr lang="es-ES" dirty="0"/>
          </a:p>
        </p:txBody>
      </p:sp>
      <p:sp>
        <p:nvSpPr>
          <p:cNvPr id="14" name="Subtítulo 2">
            <a:extLst>
              <a:ext uri="{FF2B5EF4-FFF2-40B4-BE49-F238E27FC236}">
                <a16:creationId xmlns:a16="http://schemas.microsoft.com/office/drawing/2014/main" id="{76B0EC8F-2B8B-DA36-BB9F-C4FFC49FDBDE}"/>
              </a:ext>
            </a:extLst>
          </p:cNvPr>
          <p:cNvSpPr txBox="1">
            <a:spLocks/>
          </p:cNvSpPr>
          <p:nvPr/>
        </p:nvSpPr>
        <p:spPr>
          <a:xfrm>
            <a:off x="594076" y="2982220"/>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library(</a:t>
            </a:r>
            <a:r>
              <a:rPr lang="en-US" dirty="0" err="1">
                <a:ea typeface="Cambria Math" panose="02040503050406030204" pitchFamily="18" charset="0"/>
              </a:rPr>
              <a:t>dplyr</a:t>
            </a:r>
            <a:r>
              <a:rPr lang="en-US" dirty="0">
                <a:ea typeface="Cambria Math" panose="02040503050406030204" pitchFamily="18" charset="0"/>
              </a:rPr>
              <a:t>)</a:t>
            </a:r>
            <a:endParaRPr lang="es-ES"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594075" y="3491863"/>
            <a:ext cx="7327173" cy="4446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Para encontrar la documentación del paquete:</a:t>
            </a:r>
          </a:p>
          <a:p>
            <a:pPr marL="0" indent="0" algn="l">
              <a:buSzPts val="1100"/>
              <a:buFont typeface="Arial"/>
              <a:buNone/>
            </a:pPr>
            <a:endParaRPr lang="es-ES" dirty="0"/>
          </a:p>
          <a:p>
            <a:pPr marL="0" indent="0" algn="l">
              <a:buSzPts val="1100"/>
              <a:buFont typeface="Arial"/>
              <a:buNone/>
            </a:pPr>
            <a:endParaRPr lang="es-ES" dirty="0"/>
          </a:p>
        </p:txBody>
      </p:sp>
      <p:sp>
        <p:nvSpPr>
          <p:cNvPr id="16" name="Subtítulo 2">
            <a:extLst>
              <a:ext uri="{FF2B5EF4-FFF2-40B4-BE49-F238E27FC236}">
                <a16:creationId xmlns:a16="http://schemas.microsoft.com/office/drawing/2014/main" id="{869D9616-B4B6-6604-9D53-3E828097C873}"/>
              </a:ext>
            </a:extLst>
          </p:cNvPr>
          <p:cNvSpPr txBox="1">
            <a:spLocks/>
          </p:cNvSpPr>
          <p:nvPr/>
        </p:nvSpPr>
        <p:spPr>
          <a:xfrm>
            <a:off x="594076" y="3875080"/>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help(</a:t>
            </a:r>
            <a:r>
              <a:rPr lang="en-US" dirty="0" err="1">
                <a:ea typeface="Cambria Math" panose="02040503050406030204" pitchFamily="18" charset="0"/>
              </a:rPr>
              <a:t>dplyr</a:t>
            </a:r>
            <a:r>
              <a:rPr lang="en-US" dirty="0">
                <a:ea typeface="Cambria Math" panose="02040503050406030204" pitchFamily="18" charset="0"/>
              </a:rPr>
              <a:t>)</a:t>
            </a:r>
            <a:endParaRPr lang="es-ES" dirty="0"/>
          </a:p>
        </p:txBody>
      </p:sp>
      <mc:AlternateContent xmlns:mc="http://schemas.openxmlformats.org/markup-compatibility/2006" xmlns:a14="http://schemas.microsoft.com/office/drawing/2010/main">
        <mc:Choice Requires="a14">
          <p:sp>
            <p:nvSpPr>
              <p:cNvPr id="17" name="CuadroTexto 16">
                <a:extLst>
                  <a:ext uri="{FF2B5EF4-FFF2-40B4-BE49-F238E27FC236}">
                    <a16:creationId xmlns:a16="http://schemas.microsoft.com/office/drawing/2014/main" id="{2CFC6787-EA9B-4C71-B7E0-E86DFD0195DA}"/>
                  </a:ext>
                </a:extLst>
              </p:cNvPr>
              <p:cNvSpPr txBox="1"/>
              <p:nvPr/>
            </p:nvSpPr>
            <p:spPr>
              <a:xfrm>
                <a:off x="2828167" y="1664234"/>
                <a:ext cx="1693862" cy="46358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𝑃</m:t>
                      </m:r>
                      <m:d>
                        <m:dPr>
                          <m:ctrlPr>
                            <a:rPr lang="es-MX" b="0" i="1" smtClean="0">
                              <a:latin typeface="Cambria Math" panose="02040503050406030204" pitchFamily="18" charset="0"/>
                            </a:rPr>
                          </m:ctrlPr>
                        </m:dPr>
                        <m:e>
                          <m:r>
                            <a:rPr lang="es-MX" b="0" i="1" smtClean="0">
                              <a:latin typeface="Cambria Math" panose="02040503050406030204" pitchFamily="18" charset="0"/>
                            </a:rPr>
                            <m:t>𝑥</m:t>
                          </m:r>
                        </m:e>
                      </m:d>
                      <m:r>
                        <a:rPr lang="es-MX" b="0" i="1" smtClean="0">
                          <a:latin typeface="Cambria Math" panose="02040503050406030204" pitchFamily="18" charset="0"/>
                        </a:rPr>
                        <m:t>=</m:t>
                      </m:r>
                      <m:f>
                        <m:fPr>
                          <m:ctrlPr>
                            <a:rPr lang="es-MX" b="0" i="1" smtClean="0">
                              <a:latin typeface="Cambria Math" panose="02040503050406030204" pitchFamily="18" charset="0"/>
                            </a:rPr>
                          </m:ctrlPr>
                        </m:fPr>
                        <m:num>
                          <m:r>
                            <a:rPr lang="es-MX" b="0" i="1" smtClean="0">
                              <a:latin typeface="Cambria Math" panose="02040503050406030204" pitchFamily="18" charset="0"/>
                            </a:rPr>
                            <m:t>1</m:t>
                          </m:r>
                        </m:num>
                        <m:den>
                          <m:r>
                            <a:rPr lang="es-MX" b="0" i="1" smtClean="0">
                              <a:latin typeface="Cambria Math" panose="02040503050406030204" pitchFamily="18" charset="0"/>
                              <a:ea typeface="Cambria Math" panose="02040503050406030204" pitchFamily="18" charset="0"/>
                            </a:rPr>
                            <m:t>𝜎</m:t>
                          </m:r>
                          <m:rad>
                            <m:radPr>
                              <m:degHide m:val="on"/>
                              <m:ctrlPr>
                                <a:rPr lang="es-MX" b="0" i="1" smtClean="0">
                                  <a:latin typeface="Cambria Math" panose="02040503050406030204" pitchFamily="18" charset="0"/>
                                  <a:ea typeface="Cambria Math" panose="02040503050406030204" pitchFamily="18" charset="0"/>
                                </a:rPr>
                              </m:ctrlPr>
                            </m:radPr>
                            <m:deg/>
                            <m:e>
                              <m:r>
                                <a:rPr lang="es-MX" b="0" i="1" smtClean="0">
                                  <a:latin typeface="Cambria Math" panose="02040503050406030204" pitchFamily="18" charset="0"/>
                                  <a:ea typeface="Cambria Math" panose="02040503050406030204" pitchFamily="18" charset="0"/>
                                </a:rPr>
                                <m:t>2</m:t>
                              </m:r>
                              <m:r>
                                <a:rPr lang="es-MX" b="0" i="1" smtClean="0">
                                  <a:latin typeface="Cambria Math" panose="02040503050406030204" pitchFamily="18" charset="0"/>
                                  <a:ea typeface="Cambria Math" panose="02040503050406030204" pitchFamily="18" charset="0"/>
                                </a:rPr>
                                <m:t>𝜋</m:t>
                              </m:r>
                            </m:e>
                          </m:rad>
                        </m:den>
                      </m:f>
                      <m:r>
                        <m:rPr>
                          <m:sty m:val="p"/>
                        </m:rPr>
                        <a:rPr lang="es-MX" b="0" i="0" smtClean="0">
                          <a:latin typeface="Cambria Math" panose="02040503050406030204" pitchFamily="18" charset="0"/>
                        </a:rPr>
                        <m:t>exp</m:t>
                      </m:r>
                      <m:r>
                        <a:rPr lang="es-MX" b="0" i="1" smtClean="0">
                          <a:latin typeface="Cambria Math" panose="02040503050406030204" pitchFamily="18" charset="0"/>
                        </a:rPr>
                        <m:t>⁡{</m:t>
                      </m:r>
                      <m:f>
                        <m:fPr>
                          <m:ctrlPr>
                            <a:rPr lang="es-MX" b="0" i="1" smtClean="0">
                              <a:latin typeface="Cambria Math" panose="02040503050406030204" pitchFamily="18" charset="0"/>
                            </a:rPr>
                          </m:ctrlPr>
                        </m:fPr>
                        <m:num/>
                        <m:den/>
                      </m:f>
                      <m:r>
                        <a:rPr lang="es-MX" b="0" i="1" smtClean="0">
                          <a:latin typeface="Cambria Math" panose="02040503050406030204" pitchFamily="18" charset="0"/>
                        </a:rPr>
                        <m:t>}</m:t>
                      </m:r>
                    </m:oMath>
                  </m:oMathPara>
                </a14:m>
                <a:endParaRPr lang="es-CO" dirty="0"/>
              </a:p>
            </p:txBody>
          </p:sp>
        </mc:Choice>
        <mc:Fallback xmlns="">
          <p:sp>
            <p:nvSpPr>
              <p:cNvPr id="17" name="CuadroTexto 16">
                <a:extLst>
                  <a:ext uri="{FF2B5EF4-FFF2-40B4-BE49-F238E27FC236}">
                    <a16:creationId xmlns:a16="http://schemas.microsoft.com/office/drawing/2014/main" id="{2CFC6787-EA9B-4C71-B7E0-E86DFD0195DA}"/>
                  </a:ext>
                </a:extLst>
              </p:cNvPr>
              <p:cNvSpPr txBox="1">
                <a:spLocks noRot="1" noChangeAspect="1" noMove="1" noResize="1" noEditPoints="1" noAdjustHandles="1" noChangeArrowheads="1" noChangeShapeType="1" noTextEdit="1"/>
              </p:cNvSpPr>
              <p:nvPr/>
            </p:nvSpPr>
            <p:spPr>
              <a:xfrm>
                <a:off x="2828167" y="1664234"/>
                <a:ext cx="1693862" cy="463588"/>
              </a:xfrm>
              <a:prstGeom prst="rect">
                <a:avLst/>
              </a:prstGeom>
              <a:blipFill>
                <a:blip r:embed="rId3"/>
                <a:stretch>
                  <a:fillRect l="-1799" r="-2878" b="-10526"/>
                </a:stretch>
              </a:blipFill>
            </p:spPr>
            <p:txBody>
              <a:bodyPr/>
              <a:lstStyle/>
              <a:p>
                <a:r>
                  <a:rPr lang="es-CO">
                    <a:noFill/>
                  </a:rPr>
                  <a:t> </a:t>
                </a:r>
              </a:p>
            </p:txBody>
          </p:sp>
        </mc:Fallback>
      </mc:AlternateContent>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8"/>
        <p:cNvGrpSpPr/>
        <p:nvPr/>
      </p:nvGrpSpPr>
      <p:grpSpPr>
        <a:xfrm>
          <a:off x="0" y="0"/>
          <a:ext cx="0" cy="0"/>
          <a:chOff x="0" y="0"/>
          <a:chExt cx="0" cy="0"/>
        </a:xfrm>
      </p:grpSpPr>
      <p:sp>
        <p:nvSpPr>
          <p:cNvPr id="2189" name="Google Shape;2189;p44"/>
          <p:cNvSpPr txBox="1">
            <a:spLocks noGrp="1"/>
          </p:cNvSpPr>
          <p:nvPr>
            <p:ph type="title"/>
          </p:nvPr>
        </p:nvSpPr>
        <p:spPr>
          <a:xfrm>
            <a:off x="594083" y="66476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Tidyverse</a:t>
            </a:r>
            <a:endParaRPr dirty="0"/>
          </a:p>
        </p:txBody>
      </p:sp>
      <p:pic>
        <p:nvPicPr>
          <p:cNvPr id="15" name="Imagen 14">
            <a:extLst>
              <a:ext uri="{FF2B5EF4-FFF2-40B4-BE49-F238E27FC236}">
                <a16:creationId xmlns:a16="http://schemas.microsoft.com/office/drawing/2014/main" id="{D405EC21-34A3-9D0B-80E9-7CF1956E14F4}"/>
              </a:ext>
            </a:extLst>
          </p:cNvPr>
          <p:cNvPicPr>
            <a:picLocks noChangeAspect="1"/>
          </p:cNvPicPr>
          <p:nvPr/>
        </p:nvPicPr>
        <p:blipFill rotWithShape="1">
          <a:blip r:embed="rId3"/>
          <a:srcRect l="11296" t="33683" r="52774" b="7603"/>
          <a:stretch/>
        </p:blipFill>
        <p:spPr>
          <a:xfrm>
            <a:off x="4572001" y="1211732"/>
            <a:ext cx="3454052" cy="2979268"/>
          </a:xfrm>
          <a:prstGeom prst="rect">
            <a:avLst/>
          </a:prstGeom>
          <a:ln w="12700">
            <a:solidFill>
              <a:schemeClr val="tx1"/>
            </a:solidFill>
          </a:ln>
        </p:spPr>
      </p:pic>
      <p:sp>
        <p:nvSpPr>
          <p:cNvPr id="16" name="Google Shape;2169;p42">
            <a:extLst>
              <a:ext uri="{FF2B5EF4-FFF2-40B4-BE49-F238E27FC236}">
                <a16:creationId xmlns:a16="http://schemas.microsoft.com/office/drawing/2014/main" id="{7AB13734-8DB9-54A5-563B-DAB813D3DE75}"/>
              </a:ext>
            </a:extLst>
          </p:cNvPr>
          <p:cNvSpPr txBox="1">
            <a:spLocks noGrp="1"/>
          </p:cNvSpPr>
          <p:nvPr>
            <p:ph type="subTitle" idx="1"/>
          </p:nvPr>
        </p:nvSpPr>
        <p:spPr>
          <a:xfrm>
            <a:off x="594083" y="1479288"/>
            <a:ext cx="3196867" cy="29363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b="1" dirty="0"/>
              <a:t>Tidyverse </a:t>
            </a:r>
            <a:r>
              <a:rPr lang="es-ES" dirty="0"/>
              <a:t>es un conjunto de librerías en R diseñadas para el análisis de datos (importar, transforma, visualizar y modelar con datos) </a:t>
            </a:r>
            <a:r>
              <a:rPr lang="es-ES" dirty="0">
                <a:solidFill>
                  <a:srgbClr val="00B0F0"/>
                </a:solidFill>
              </a:rPr>
              <a:t>(</a:t>
            </a:r>
            <a:r>
              <a:rPr lang="es-ES" dirty="0" err="1">
                <a:solidFill>
                  <a:srgbClr val="00B0F0"/>
                </a:solidFill>
              </a:rPr>
              <a:t>Wickham</a:t>
            </a:r>
            <a:r>
              <a:rPr lang="es-ES" dirty="0">
                <a:solidFill>
                  <a:srgbClr val="00B0F0"/>
                </a:solidFill>
              </a:rPr>
              <a:t>, 2019)</a:t>
            </a:r>
            <a:r>
              <a:rPr lang="es-ES" dirty="0">
                <a:solidFill>
                  <a:schemeClr val="tx1"/>
                </a:solidFill>
              </a:rPr>
              <a:t>.</a:t>
            </a:r>
            <a:endParaRPr lang="es-ES" dirty="0">
              <a:solidFill>
                <a:srgbClr val="00B0F0"/>
              </a:solidFill>
            </a:endParaRP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Nos concentraremos en las siguientes librerías:</a:t>
            </a:r>
          </a:p>
          <a:p>
            <a:pPr marL="285750" lvl="0" indent="-285750" algn="l" rtl="0">
              <a:spcBef>
                <a:spcPts val="0"/>
              </a:spcBef>
              <a:spcAft>
                <a:spcPts val="0"/>
              </a:spcAft>
              <a:buClr>
                <a:schemeClr val="dk1"/>
              </a:buClr>
              <a:buSzPts val="1100"/>
              <a:buFont typeface="Arial" panose="020B0604020202020204" pitchFamily="34" charset="0"/>
              <a:buChar char="•"/>
            </a:pPr>
            <a:r>
              <a:rPr lang="es-ES" i="1" dirty="0" err="1"/>
              <a:t>dplyr</a:t>
            </a:r>
            <a:endParaRPr lang="es-ES" i="1" dirty="0"/>
          </a:p>
          <a:p>
            <a:pPr marL="285750" lvl="0" indent="-285750" algn="l" rtl="0">
              <a:spcBef>
                <a:spcPts val="0"/>
              </a:spcBef>
              <a:spcAft>
                <a:spcPts val="0"/>
              </a:spcAft>
              <a:buClr>
                <a:schemeClr val="dk1"/>
              </a:buClr>
              <a:buSzPts val="1100"/>
              <a:buFont typeface="Arial" panose="020B0604020202020204" pitchFamily="34" charset="0"/>
              <a:buChar char="•"/>
            </a:pPr>
            <a:r>
              <a:rPr lang="es-ES" i="1" dirty="0"/>
              <a:t>ggplot2</a:t>
            </a:r>
          </a:p>
          <a:p>
            <a:pPr marL="285750" lvl="0" indent="-285750" algn="l" rtl="0">
              <a:spcBef>
                <a:spcPts val="0"/>
              </a:spcBef>
              <a:spcAft>
                <a:spcPts val="0"/>
              </a:spcAft>
              <a:buClr>
                <a:schemeClr val="dk1"/>
              </a:buClr>
              <a:buSzPts val="1100"/>
              <a:buFont typeface="Arial" panose="020B0604020202020204" pitchFamily="34" charset="0"/>
              <a:buChar char="•"/>
            </a:pPr>
            <a:r>
              <a:rPr lang="es-ES" i="1" dirty="0" err="1"/>
              <a:t>forcats</a:t>
            </a:r>
            <a:r>
              <a:rPr lang="es-ES" i="1" dirty="0"/>
              <a:t>*</a:t>
            </a:r>
          </a:p>
          <a:p>
            <a:pPr marL="0" lvl="0" indent="0" algn="l" rtl="0">
              <a:spcBef>
                <a:spcPts val="0"/>
              </a:spcBef>
              <a:spcAft>
                <a:spcPts val="0"/>
              </a:spcAft>
              <a:buClr>
                <a:schemeClr val="dk1"/>
              </a:buClr>
              <a:buSzPts val="1100"/>
              <a:buFont typeface="Arial"/>
              <a:buNone/>
            </a:pPr>
            <a:r>
              <a:rPr lang="es-ES" dirty="0"/>
              <a:t> </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8" name="Subtítulo 2">
            <a:extLst>
              <a:ext uri="{FF2B5EF4-FFF2-40B4-BE49-F238E27FC236}">
                <a16:creationId xmlns:a16="http://schemas.microsoft.com/office/drawing/2014/main" id="{E9CAE6E1-F0C5-61D3-D0BB-E573A525DD7A}"/>
              </a:ext>
            </a:extLst>
          </p:cNvPr>
          <p:cNvSpPr txBox="1">
            <a:spLocks/>
          </p:cNvSpPr>
          <p:nvPr/>
        </p:nvSpPr>
        <p:spPr>
          <a:xfrm>
            <a:off x="5273749" y="4191000"/>
            <a:ext cx="267300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4: </a:t>
            </a:r>
            <a:r>
              <a:rPr lang="es-ES" sz="1000" dirty="0"/>
              <a:t>librerías en Tidyverse</a:t>
            </a:r>
            <a:endParaRPr lang="es-ES" sz="1000" b="1" dirty="0"/>
          </a:p>
        </p:txBody>
      </p:sp>
      <p:sp>
        <p:nvSpPr>
          <p:cNvPr id="19" name="Google Shape;3095;p77" descr="Timeline background shape">
            <a:extLst>
              <a:ext uri="{FF2B5EF4-FFF2-40B4-BE49-F238E27FC236}">
                <a16:creationId xmlns:a16="http://schemas.microsoft.com/office/drawing/2014/main" id="{CA898F1B-595A-02E7-C950-B938D5E3C5E5}"/>
              </a:ext>
            </a:extLst>
          </p:cNvPr>
          <p:cNvSpPr/>
          <p:nvPr/>
        </p:nvSpPr>
        <p:spPr>
          <a:xfrm>
            <a:off x="7143285" y="4604000"/>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8"/>
        <p:cNvGrpSpPr/>
        <p:nvPr/>
      </p:nvGrpSpPr>
      <p:grpSpPr>
        <a:xfrm>
          <a:off x="0" y="0"/>
          <a:ext cx="0" cy="0"/>
          <a:chOff x="0" y="0"/>
          <a:chExt cx="0" cy="0"/>
        </a:xfrm>
      </p:grpSpPr>
      <p:sp>
        <p:nvSpPr>
          <p:cNvPr id="2099" name="Google Shape;2099;p38"/>
          <p:cNvSpPr txBox="1">
            <a:spLocks noGrp="1"/>
          </p:cNvSpPr>
          <p:nvPr>
            <p:ph type="title"/>
          </p:nvPr>
        </p:nvSpPr>
        <p:spPr>
          <a:xfrm>
            <a:off x="720000" y="42256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E</a:t>
            </a:r>
            <a:r>
              <a:rPr lang="es-CO" dirty="0"/>
              <a:t>DA </a:t>
            </a:r>
            <a:r>
              <a:rPr lang="es-CO" dirty="0" err="1"/>
              <a:t>univariado</a:t>
            </a:r>
            <a:endParaRPr dirty="0"/>
          </a:p>
        </p:txBody>
      </p:sp>
      <p:sp>
        <p:nvSpPr>
          <p:cNvPr id="2101" name="Google Shape;2101;p38"/>
          <p:cNvSpPr txBox="1">
            <a:spLocks noGrp="1"/>
          </p:cNvSpPr>
          <p:nvPr>
            <p:ph type="subTitle" idx="1"/>
          </p:nvPr>
        </p:nvSpPr>
        <p:spPr>
          <a:xfrm>
            <a:off x="720009" y="2657825"/>
            <a:ext cx="2349000" cy="169528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n" dirty="0"/>
              <a:t>¿Qué es </a:t>
            </a:r>
            <a:r>
              <a:rPr lang="es-CO" dirty="0"/>
              <a:t>el EDA</a:t>
            </a:r>
            <a:r>
              <a:rPr lang="en" dirty="0"/>
              <a:t>?</a:t>
            </a:r>
          </a:p>
          <a:p>
            <a:pPr marL="285750" lvl="0" indent="-285750" algn="l" rtl="0">
              <a:spcBef>
                <a:spcPts val="0"/>
              </a:spcBef>
              <a:spcAft>
                <a:spcPts val="0"/>
              </a:spcAft>
              <a:buFont typeface="Wingdings" panose="05000000000000000000" pitchFamily="2" charset="2"/>
              <a:buChar char="ü"/>
            </a:pPr>
            <a:r>
              <a:rPr lang="en" dirty="0"/>
              <a:t>EDA y CDA</a:t>
            </a:r>
          </a:p>
          <a:p>
            <a:pPr marL="285750" lvl="0" indent="-285750" algn="l" rtl="0">
              <a:spcBef>
                <a:spcPts val="0"/>
              </a:spcBef>
              <a:spcAft>
                <a:spcPts val="0"/>
              </a:spcAft>
              <a:buFont typeface="Wingdings" panose="05000000000000000000" pitchFamily="2" charset="2"/>
              <a:buChar char="ü"/>
            </a:pPr>
            <a:r>
              <a:rPr lang="en" dirty="0"/>
              <a:t>Estrategia</a:t>
            </a:r>
          </a:p>
        </p:txBody>
      </p:sp>
      <p:sp>
        <p:nvSpPr>
          <p:cNvPr id="2102" name="Google Shape;2102;p38"/>
          <p:cNvSpPr txBox="1">
            <a:spLocks noGrp="1"/>
          </p:cNvSpPr>
          <p:nvPr>
            <p:ph type="subTitle" idx="2"/>
          </p:nvPr>
        </p:nvSpPr>
        <p:spPr>
          <a:xfrm>
            <a:off x="3397508" y="2657825"/>
            <a:ext cx="2349001" cy="198163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s-ES" dirty="0"/>
              <a:t>Frecuencias</a:t>
            </a:r>
          </a:p>
          <a:p>
            <a:pPr marL="285750" lvl="0" indent="-285750" algn="l" rtl="0">
              <a:spcBef>
                <a:spcPts val="0"/>
              </a:spcBef>
              <a:spcAft>
                <a:spcPts val="0"/>
              </a:spcAft>
              <a:buFont typeface="Wingdings" panose="05000000000000000000" pitchFamily="2" charset="2"/>
              <a:buChar char="ü"/>
            </a:pPr>
            <a:r>
              <a:rPr lang="es-ES" dirty="0"/>
              <a:t>Agregación de categorías</a:t>
            </a:r>
          </a:p>
          <a:p>
            <a:pPr marL="285750" lvl="0" indent="-285750">
              <a:buFont typeface="Wingdings" panose="05000000000000000000" pitchFamily="2" charset="2"/>
              <a:buChar char="ü"/>
            </a:pPr>
            <a:r>
              <a:rPr lang="es-CO" dirty="0"/>
              <a:t>Histograma y distribución</a:t>
            </a:r>
          </a:p>
          <a:p>
            <a:pPr marL="285750" lvl="0" indent="-285750">
              <a:buFont typeface="Wingdings" panose="05000000000000000000" pitchFamily="2" charset="2"/>
              <a:buChar char="ü"/>
            </a:pPr>
            <a:r>
              <a:rPr lang="es-MX" dirty="0"/>
              <a:t>Detección de valores atípicos</a:t>
            </a:r>
          </a:p>
          <a:p>
            <a:pPr marL="285750" lvl="0" indent="-285750">
              <a:buFont typeface="Wingdings" panose="05000000000000000000" pitchFamily="2" charset="2"/>
              <a:buChar char="ü"/>
            </a:pPr>
            <a:r>
              <a:rPr lang="es-MX" dirty="0"/>
              <a:t>Valores faltantes</a:t>
            </a:r>
          </a:p>
          <a:p>
            <a:pPr marL="285750" lvl="0" indent="-285750">
              <a:buFont typeface="Wingdings" panose="05000000000000000000" pitchFamily="2" charset="2"/>
              <a:buChar char="ü"/>
            </a:pPr>
            <a:r>
              <a:rPr lang="es-MX" dirty="0"/>
              <a:t>Técnicas de imputación*</a:t>
            </a:r>
            <a:endParaRPr lang="en" dirty="0"/>
          </a:p>
          <a:p>
            <a:pPr marL="0" lvl="0" indent="0" algn="l" rtl="0">
              <a:spcBef>
                <a:spcPts val="0"/>
              </a:spcBef>
              <a:spcAft>
                <a:spcPts val="0"/>
              </a:spcAft>
            </a:pPr>
            <a:endParaRPr lang="es-ES" dirty="0"/>
          </a:p>
          <a:p>
            <a:pPr marL="0" lvl="0" indent="0" algn="l" rtl="0">
              <a:spcBef>
                <a:spcPts val="0"/>
              </a:spcBef>
              <a:spcAft>
                <a:spcPts val="0"/>
              </a:spcAft>
            </a:pPr>
            <a:endParaRPr dirty="0"/>
          </a:p>
        </p:txBody>
      </p:sp>
      <p:sp>
        <p:nvSpPr>
          <p:cNvPr id="2106" name="Google Shape;2106;p38"/>
          <p:cNvSpPr txBox="1">
            <a:spLocks noGrp="1"/>
          </p:cNvSpPr>
          <p:nvPr>
            <p:ph type="title" idx="7"/>
          </p:nvPr>
        </p:nvSpPr>
        <p:spPr>
          <a:xfrm>
            <a:off x="720009"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108" name="Google Shape;2108;p38"/>
          <p:cNvSpPr txBox="1">
            <a:spLocks noGrp="1"/>
          </p:cNvSpPr>
          <p:nvPr>
            <p:ph type="title" idx="9"/>
          </p:nvPr>
        </p:nvSpPr>
        <p:spPr>
          <a:xfrm>
            <a:off x="3397509"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110" name="Google Shape;2110;p38"/>
          <p:cNvSpPr txBox="1">
            <a:spLocks noGrp="1"/>
          </p:cNvSpPr>
          <p:nvPr>
            <p:ph type="title" idx="14"/>
          </p:nvPr>
        </p:nvSpPr>
        <p:spPr>
          <a:xfrm>
            <a:off x="6075000"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112" name="Google Shape;2112;p38"/>
          <p:cNvSpPr txBox="1">
            <a:spLocks noGrp="1"/>
          </p:cNvSpPr>
          <p:nvPr>
            <p:ph type="subTitle" idx="16"/>
          </p:nvPr>
        </p:nvSpPr>
        <p:spPr>
          <a:xfrm>
            <a:off x="720000" y="1732373"/>
            <a:ext cx="23490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Introducción al EDA</a:t>
            </a:r>
            <a:endParaRPr dirty="0"/>
          </a:p>
        </p:txBody>
      </p:sp>
      <p:sp>
        <p:nvSpPr>
          <p:cNvPr id="2113" name="Google Shape;2113;p38"/>
          <p:cNvSpPr txBox="1">
            <a:spLocks noGrp="1"/>
          </p:cNvSpPr>
          <p:nvPr>
            <p:ph type="subTitle" idx="17"/>
          </p:nvPr>
        </p:nvSpPr>
        <p:spPr>
          <a:xfrm>
            <a:off x="3397509" y="1676740"/>
            <a:ext cx="2349000" cy="5404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MX" dirty="0"/>
              <a:t>EDA </a:t>
            </a:r>
            <a:r>
              <a:rPr lang="es-MX" dirty="0" err="1"/>
              <a:t>univariado</a:t>
            </a:r>
            <a:endParaRPr dirty="0"/>
          </a:p>
        </p:txBody>
      </p:sp>
      <p:sp>
        <p:nvSpPr>
          <p:cNvPr id="2114" name="Google Shape;2114;p38"/>
          <p:cNvSpPr txBox="1">
            <a:spLocks noGrp="1"/>
          </p:cNvSpPr>
          <p:nvPr>
            <p:ph type="subTitle" idx="18"/>
          </p:nvPr>
        </p:nvSpPr>
        <p:spPr>
          <a:xfrm>
            <a:off x="6075000" y="1559800"/>
            <a:ext cx="2349000" cy="65737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a:t>Hacia el CDA </a:t>
            </a:r>
          </a:p>
        </p:txBody>
      </p:sp>
      <p:sp>
        <p:nvSpPr>
          <p:cNvPr id="2118" name="Google Shape;2118;p38"/>
          <p:cNvSpPr/>
          <p:nvPr/>
        </p:nvSpPr>
        <p:spPr>
          <a:xfrm rot="10800000">
            <a:off x="329566" y="4066650"/>
            <a:ext cx="41411" cy="34686"/>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102;p38">
            <a:extLst>
              <a:ext uri="{FF2B5EF4-FFF2-40B4-BE49-F238E27FC236}">
                <a16:creationId xmlns:a16="http://schemas.microsoft.com/office/drawing/2014/main" id="{D1FEED59-67CE-8548-26EB-23D91E0B9D45}"/>
              </a:ext>
            </a:extLst>
          </p:cNvPr>
          <p:cNvSpPr txBox="1">
            <a:spLocks noGrp="1"/>
          </p:cNvSpPr>
          <p:nvPr>
            <p:ph type="subTitle" idx="5"/>
          </p:nvPr>
        </p:nvSpPr>
        <p:spPr>
          <a:xfrm>
            <a:off x="6075363" y="2651124"/>
            <a:ext cx="2347912" cy="1450211"/>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s-MX" dirty="0"/>
              <a:t>Transformaciones de variables continuas</a:t>
            </a:r>
          </a:p>
          <a:p>
            <a:pPr marL="285750" lvl="0" indent="-285750" algn="l" rtl="0">
              <a:spcBef>
                <a:spcPts val="0"/>
              </a:spcBef>
              <a:spcAft>
                <a:spcPts val="0"/>
              </a:spcAft>
              <a:buFont typeface="Wingdings" panose="05000000000000000000" pitchFamily="2" charset="2"/>
              <a:buChar char="ü"/>
            </a:pPr>
            <a:r>
              <a:rPr lang="es-MX" dirty="0"/>
              <a:t>Normalidad </a:t>
            </a:r>
            <a:r>
              <a:rPr lang="es-MX" dirty="0" err="1"/>
              <a:t>univariada</a:t>
            </a:r>
            <a:endParaRPr lang="en" dirty="0"/>
          </a:p>
          <a:p>
            <a:pPr marL="285750" lvl="0" indent="-285750" algn="l" rtl="0">
              <a:spcBef>
                <a:spcPts val="0"/>
              </a:spcBef>
              <a:spcAft>
                <a:spcPts val="0"/>
              </a:spcAft>
              <a:buFont typeface="Wingdings" panose="05000000000000000000" pitchFamily="2" charset="2"/>
              <a:buChar char="ü"/>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F77E70-E159-C43B-16C0-8AA20D319399}"/>
              </a:ext>
            </a:extLst>
          </p:cNvPr>
          <p:cNvSpPr>
            <a:spLocks noGrp="1"/>
          </p:cNvSpPr>
          <p:nvPr>
            <p:ph type="title"/>
          </p:nvPr>
        </p:nvSpPr>
        <p:spPr>
          <a:xfrm>
            <a:off x="720000" y="251279"/>
            <a:ext cx="7704000" cy="572700"/>
          </a:xfrm>
        </p:spPr>
        <p:txBody>
          <a:bodyPr/>
          <a:lstStyle/>
          <a:p>
            <a:r>
              <a:rPr lang="es-ES" dirty="0"/>
              <a:t>Importar datos</a:t>
            </a:r>
          </a:p>
        </p:txBody>
      </p:sp>
      <p:sp>
        <p:nvSpPr>
          <p:cNvPr id="8" name="Google Shape;2169;p42">
            <a:extLst>
              <a:ext uri="{FF2B5EF4-FFF2-40B4-BE49-F238E27FC236}">
                <a16:creationId xmlns:a16="http://schemas.microsoft.com/office/drawing/2014/main" id="{0B6DEAA8-6629-1379-C9C7-E9591F409554}"/>
              </a:ext>
            </a:extLst>
          </p:cNvPr>
          <p:cNvSpPr txBox="1">
            <a:spLocks noGrp="1"/>
          </p:cNvSpPr>
          <p:nvPr>
            <p:ph type="subTitle" idx="1"/>
          </p:nvPr>
        </p:nvSpPr>
        <p:spPr>
          <a:xfrm>
            <a:off x="583451" y="1732277"/>
            <a:ext cx="7018828" cy="3976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tx1"/>
                </a:solidFill>
              </a:rPr>
              <a:t>Nos concentraremos en funciones para importa los siguientes formatos de datos:</a:t>
            </a:r>
          </a:p>
          <a:p>
            <a:pPr marL="0" lvl="0" indent="0" algn="l" rtl="0">
              <a:spcBef>
                <a:spcPts val="0"/>
              </a:spcBef>
              <a:spcAft>
                <a:spcPts val="0"/>
              </a:spcAft>
              <a:buClr>
                <a:schemeClr val="dk1"/>
              </a:buClr>
              <a:buSzPts val="1100"/>
              <a:buFont typeface="Arial"/>
              <a:buNone/>
            </a:pPr>
            <a:endParaRPr lang="es-ES" dirty="0">
              <a:solidFill>
                <a:schemeClr val="tx1"/>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0" name="Google Shape;3095;p77" descr="Timeline background shape">
            <a:extLst>
              <a:ext uri="{FF2B5EF4-FFF2-40B4-BE49-F238E27FC236}">
                <a16:creationId xmlns:a16="http://schemas.microsoft.com/office/drawing/2014/main" id="{6F0BA7F5-8336-7E1F-9505-43CFAAA7F188}"/>
              </a:ext>
            </a:extLst>
          </p:cNvPr>
          <p:cNvSpPr/>
          <p:nvPr/>
        </p:nvSpPr>
        <p:spPr>
          <a:xfrm>
            <a:off x="5826642" y="4604000"/>
            <a:ext cx="3050281"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Importemos nuestra base de datos</a:t>
            </a:r>
            <a:endParaRPr dirty="0">
              <a:solidFill>
                <a:schemeClr val="accent6"/>
              </a:solidFill>
            </a:endParaRPr>
          </a:p>
        </p:txBody>
      </p:sp>
      <p:graphicFrame>
        <p:nvGraphicFramePr>
          <p:cNvPr id="11" name="Tabla 10">
            <a:extLst>
              <a:ext uri="{FF2B5EF4-FFF2-40B4-BE49-F238E27FC236}">
                <a16:creationId xmlns:a16="http://schemas.microsoft.com/office/drawing/2014/main" id="{C1121BDB-863C-802F-4881-A084393299F0}"/>
              </a:ext>
            </a:extLst>
          </p:cNvPr>
          <p:cNvGraphicFramePr>
            <a:graphicFrameLocks noGrp="1"/>
          </p:cNvGraphicFramePr>
          <p:nvPr>
            <p:extLst>
              <p:ext uri="{D42A27DB-BD31-4B8C-83A1-F6EECF244321}">
                <p14:modId xmlns:p14="http://schemas.microsoft.com/office/powerpoint/2010/main" val="4184392937"/>
              </p:ext>
            </p:extLst>
          </p:nvPr>
        </p:nvGraphicFramePr>
        <p:xfrm>
          <a:off x="1493945" y="2138731"/>
          <a:ext cx="6108334" cy="2194560"/>
        </p:xfrm>
        <a:graphic>
          <a:graphicData uri="http://schemas.openxmlformats.org/drawingml/2006/table">
            <a:tbl>
              <a:tblPr firstRow="1" bandRow="1">
                <a:tableStyleId>{CB0992B4-E457-47B5-AC85-22F5C8D33FF6}</a:tableStyleId>
              </a:tblPr>
              <a:tblGrid>
                <a:gridCol w="2111981">
                  <a:extLst>
                    <a:ext uri="{9D8B030D-6E8A-4147-A177-3AD203B41FA5}">
                      <a16:colId xmlns:a16="http://schemas.microsoft.com/office/drawing/2014/main" val="1195441345"/>
                    </a:ext>
                  </a:extLst>
                </a:gridCol>
                <a:gridCol w="1507551">
                  <a:extLst>
                    <a:ext uri="{9D8B030D-6E8A-4147-A177-3AD203B41FA5}">
                      <a16:colId xmlns:a16="http://schemas.microsoft.com/office/drawing/2014/main" val="4165064715"/>
                    </a:ext>
                  </a:extLst>
                </a:gridCol>
                <a:gridCol w="914201">
                  <a:extLst>
                    <a:ext uri="{9D8B030D-6E8A-4147-A177-3AD203B41FA5}">
                      <a16:colId xmlns:a16="http://schemas.microsoft.com/office/drawing/2014/main" val="3086739798"/>
                    </a:ext>
                  </a:extLst>
                </a:gridCol>
                <a:gridCol w="1574601">
                  <a:extLst>
                    <a:ext uri="{9D8B030D-6E8A-4147-A177-3AD203B41FA5}">
                      <a16:colId xmlns:a16="http://schemas.microsoft.com/office/drawing/2014/main" val="3989191480"/>
                    </a:ext>
                  </a:extLst>
                </a:gridCol>
              </a:tblGrid>
              <a:tr h="0">
                <a:tc>
                  <a:txBody>
                    <a:bodyPr/>
                    <a:lstStyle/>
                    <a:p>
                      <a:r>
                        <a:rPr lang="es-ES" sz="1000" b="1" dirty="0">
                          <a:latin typeface="Garamond" panose="02020404030301010803" pitchFamily="18" charset="0"/>
                        </a:rPr>
                        <a:t>Formato</a:t>
                      </a:r>
                    </a:p>
                  </a:txBody>
                  <a:tcPr>
                    <a:solidFill>
                      <a:srgbClr val="DAE3F3"/>
                    </a:solidFill>
                  </a:tcPr>
                </a:tc>
                <a:tc>
                  <a:txBody>
                    <a:bodyPr/>
                    <a:lstStyle/>
                    <a:p>
                      <a:r>
                        <a:rPr lang="es-ES" sz="1000" b="1" dirty="0">
                          <a:latin typeface="Garamond" panose="02020404030301010803" pitchFamily="18" charset="0"/>
                        </a:rPr>
                        <a:t>Formato específico</a:t>
                      </a:r>
                    </a:p>
                  </a:txBody>
                  <a:tcPr>
                    <a:solidFill>
                      <a:srgbClr val="DAE3F3"/>
                    </a:solidFill>
                  </a:tcPr>
                </a:tc>
                <a:tc>
                  <a:txBody>
                    <a:bodyPr/>
                    <a:lstStyle/>
                    <a:p>
                      <a:r>
                        <a:rPr lang="es-ES" sz="1000" b="1" dirty="0">
                          <a:latin typeface="Garamond" panose="02020404030301010803" pitchFamily="18" charset="0"/>
                        </a:rPr>
                        <a:t>Función</a:t>
                      </a:r>
                    </a:p>
                  </a:txBody>
                  <a:tcPr>
                    <a:solidFill>
                      <a:srgbClr val="DAE3F3"/>
                    </a:solidFill>
                  </a:tcPr>
                </a:tc>
                <a:tc>
                  <a:txBody>
                    <a:bodyPr/>
                    <a:lstStyle/>
                    <a:p>
                      <a:r>
                        <a:rPr lang="es-ES" sz="1000" b="1" dirty="0">
                          <a:latin typeface="Garamond" panose="02020404030301010803" pitchFamily="18" charset="0"/>
                        </a:rPr>
                        <a:t>Paquete</a:t>
                      </a:r>
                    </a:p>
                  </a:txBody>
                  <a:tcPr>
                    <a:solidFill>
                      <a:srgbClr val="DAE3F3"/>
                    </a:solidFill>
                  </a:tcPr>
                </a:tc>
                <a:extLst>
                  <a:ext uri="{0D108BD9-81ED-4DB2-BD59-A6C34878D82A}">
                    <a16:rowId xmlns:a16="http://schemas.microsoft.com/office/drawing/2014/main" val="2701978993"/>
                  </a:ext>
                </a:extLst>
              </a:tr>
              <a:tr h="0">
                <a:tc rowSpan="2">
                  <a:txBody>
                    <a:bodyPr/>
                    <a:lstStyle/>
                    <a:p>
                      <a:r>
                        <a:rPr lang="es-ES" sz="1000" b="0" dirty="0">
                          <a:latin typeface="Garamond" panose="02020404030301010803" pitchFamily="18" charset="0"/>
                        </a:rPr>
                        <a:t>Texto o tabulares</a:t>
                      </a:r>
                    </a:p>
                  </a:txBody>
                  <a:tcPr/>
                </a:tc>
                <a:tc>
                  <a:txBody>
                    <a:bodyPr/>
                    <a:lstStyle/>
                    <a:p>
                      <a:r>
                        <a:rPr lang="es-ES" sz="1000" b="0" dirty="0">
                          <a:latin typeface="Garamond" panose="02020404030301010803" pitchFamily="18" charset="0"/>
                        </a:rPr>
                        <a:t>CSV</a:t>
                      </a:r>
                    </a:p>
                  </a:txBody>
                  <a:tcPr/>
                </a:tc>
                <a:tc>
                  <a:txBody>
                    <a:bodyPr/>
                    <a:lstStyle/>
                    <a:p>
                      <a:r>
                        <a:rPr lang="es-ES" sz="1000" b="1" dirty="0" err="1">
                          <a:latin typeface="Garamond" panose="02020404030301010803" pitchFamily="18" charset="0"/>
                        </a:rPr>
                        <a:t>read_csv</a:t>
                      </a:r>
                      <a:r>
                        <a:rPr lang="es-ES" sz="1000" b="1" dirty="0">
                          <a:latin typeface="Garamond" panose="02020404030301010803" pitchFamily="18" charset="0"/>
                        </a:rPr>
                        <a:t>()</a:t>
                      </a:r>
                    </a:p>
                  </a:txBody>
                  <a:tcPr/>
                </a:tc>
                <a:tc>
                  <a:txBody>
                    <a:bodyPr/>
                    <a:lstStyle/>
                    <a:p>
                      <a:endParaRPr lang="es-ES" sz="1000" b="1" dirty="0">
                        <a:latin typeface="Garamond" panose="02020404030301010803" pitchFamily="18" charset="0"/>
                      </a:endParaRPr>
                    </a:p>
                  </a:txBody>
                  <a:tcPr/>
                </a:tc>
                <a:extLst>
                  <a:ext uri="{0D108BD9-81ED-4DB2-BD59-A6C34878D82A}">
                    <a16:rowId xmlns:a16="http://schemas.microsoft.com/office/drawing/2014/main" val="2926047634"/>
                  </a:ext>
                </a:extLst>
              </a:tr>
              <a:tr h="0">
                <a:tc vMerge="1">
                  <a:txBody>
                    <a:bodyPr/>
                    <a:lstStyle/>
                    <a:p>
                      <a:endParaRPr lang="es-ES" sz="900" dirty="0"/>
                    </a:p>
                  </a:txBody>
                  <a:tcPr/>
                </a:tc>
                <a:tc>
                  <a:txBody>
                    <a:bodyPr/>
                    <a:lstStyle/>
                    <a:p>
                      <a:r>
                        <a:rPr lang="es-ES" sz="1000" b="0" dirty="0">
                          <a:latin typeface="Garamond" panose="02020404030301010803" pitchFamily="18" charset="0"/>
                        </a:rPr>
                        <a:t>Otros formatos de texto</a:t>
                      </a:r>
                    </a:p>
                  </a:txBody>
                  <a:tcPr/>
                </a:tc>
                <a:tc>
                  <a:txBody>
                    <a:bodyPr/>
                    <a:lstStyle/>
                    <a:p>
                      <a:r>
                        <a:rPr lang="es-ES" sz="1000" dirty="0" err="1">
                          <a:latin typeface="Garamond" panose="02020404030301010803" pitchFamily="18" charset="0"/>
                        </a:rPr>
                        <a:t>read_delim</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778308283"/>
                  </a:ext>
                </a:extLst>
              </a:tr>
              <a:tr h="0">
                <a:tc rowSpan="4">
                  <a:txBody>
                    <a:bodyPr/>
                    <a:lstStyle/>
                    <a:p>
                      <a:r>
                        <a:rPr lang="es-ES" sz="1000" b="0" dirty="0">
                          <a:latin typeface="Garamond" panose="02020404030301010803" pitchFamily="18" charset="0"/>
                        </a:rPr>
                        <a:t>Formatos de otros programas</a:t>
                      </a:r>
                    </a:p>
                  </a:txBody>
                  <a:tcPr/>
                </a:tc>
                <a:tc>
                  <a:txBody>
                    <a:bodyPr/>
                    <a:lstStyle/>
                    <a:p>
                      <a:r>
                        <a:rPr lang="es-ES" sz="1000" b="0" dirty="0">
                          <a:latin typeface="Garamond" panose="02020404030301010803" pitchFamily="18" charset="0"/>
                        </a:rPr>
                        <a:t>Excel</a:t>
                      </a:r>
                    </a:p>
                  </a:txBody>
                  <a:tcPr/>
                </a:tc>
                <a:tc>
                  <a:txBody>
                    <a:bodyPr/>
                    <a:lstStyle/>
                    <a:p>
                      <a:r>
                        <a:rPr lang="es-ES" sz="1000" dirty="0" err="1">
                          <a:latin typeface="Garamond" panose="02020404030301010803" pitchFamily="18" charset="0"/>
                        </a:rPr>
                        <a:t>read_excel</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908336933"/>
                  </a:ext>
                </a:extLst>
              </a:tr>
              <a:tr h="0">
                <a:tc vMerge="1">
                  <a:txBody>
                    <a:bodyPr/>
                    <a:lstStyle/>
                    <a:p>
                      <a:endParaRPr lang="es-ES" dirty="0"/>
                    </a:p>
                  </a:txBody>
                  <a:tcPr/>
                </a:tc>
                <a:tc>
                  <a:txBody>
                    <a:bodyPr/>
                    <a:lstStyle/>
                    <a:p>
                      <a:r>
                        <a:rPr lang="es-ES" sz="1000" b="0" dirty="0">
                          <a:latin typeface="Garamond" panose="02020404030301010803" pitchFamily="18" charset="0"/>
                        </a:rPr>
                        <a:t>SPSS</a:t>
                      </a:r>
                    </a:p>
                  </a:txBody>
                  <a:tcPr/>
                </a:tc>
                <a:tc>
                  <a:txBody>
                    <a:bodyPr/>
                    <a:lstStyle/>
                    <a:p>
                      <a:r>
                        <a:rPr lang="es-ES" sz="1000" dirty="0" err="1">
                          <a:latin typeface="Garamond" panose="02020404030301010803" pitchFamily="18" charset="0"/>
                        </a:rPr>
                        <a:t>read_spss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530552437"/>
                  </a:ext>
                </a:extLst>
              </a:tr>
              <a:tr h="0">
                <a:tc vMerge="1">
                  <a:txBody>
                    <a:bodyPr/>
                    <a:lstStyle/>
                    <a:p>
                      <a:endParaRPr lang="es-ES" dirty="0"/>
                    </a:p>
                  </a:txBody>
                  <a:tcPr/>
                </a:tc>
                <a:tc>
                  <a:txBody>
                    <a:bodyPr/>
                    <a:lstStyle/>
                    <a:p>
                      <a:r>
                        <a:rPr lang="es-ES" sz="1000" b="0" dirty="0">
                          <a:latin typeface="Garamond" panose="02020404030301010803" pitchFamily="18" charset="0"/>
                        </a:rPr>
                        <a:t>STATA</a:t>
                      </a:r>
                    </a:p>
                  </a:txBody>
                  <a:tcPr/>
                </a:tc>
                <a:tc>
                  <a:txBody>
                    <a:bodyPr/>
                    <a:lstStyle/>
                    <a:p>
                      <a:r>
                        <a:rPr lang="es-ES" sz="1000" dirty="0" err="1">
                          <a:latin typeface="Garamond" panose="02020404030301010803" pitchFamily="18" charset="0"/>
                        </a:rPr>
                        <a:t>read.dta</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911197532"/>
                  </a:ext>
                </a:extLst>
              </a:tr>
              <a:tr h="0">
                <a:tc vMerge="1">
                  <a:txBody>
                    <a:bodyPr/>
                    <a:lstStyle/>
                    <a:p>
                      <a:endParaRPr lang="es-ES" dirty="0"/>
                    </a:p>
                  </a:txBody>
                  <a:tcPr/>
                </a:tc>
                <a:tc>
                  <a:txBody>
                    <a:bodyPr/>
                    <a:lstStyle/>
                    <a:p>
                      <a:r>
                        <a:rPr lang="es-ES" sz="1000" b="0" dirty="0">
                          <a:latin typeface="Garamond" panose="02020404030301010803" pitchFamily="18" charset="0"/>
                        </a:rPr>
                        <a:t>SAS</a:t>
                      </a:r>
                    </a:p>
                  </a:txBody>
                  <a:tcPr/>
                </a:tc>
                <a:tc>
                  <a:txBody>
                    <a:bodyPr/>
                    <a:lstStyle/>
                    <a:p>
                      <a:r>
                        <a:rPr lang="es-ES" sz="1000" dirty="0" err="1">
                          <a:latin typeface="Garamond" panose="02020404030301010803" pitchFamily="18" charset="0"/>
                        </a:rPr>
                        <a:t>read_sas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2244019635"/>
                  </a:ext>
                </a:extLst>
              </a:tr>
              <a:tr h="0">
                <a:tc rowSpan="2">
                  <a:txBody>
                    <a:bodyPr/>
                    <a:lstStyle/>
                    <a:p>
                      <a:r>
                        <a:rPr lang="es-ES" sz="1000" b="0" dirty="0">
                          <a:latin typeface="Garamond" panose="02020404030301010803" pitchFamily="18" charset="0"/>
                        </a:rPr>
                        <a:t>Formatos propios de R</a:t>
                      </a:r>
                    </a:p>
                  </a:txBody>
                  <a:tcPr/>
                </a:tc>
                <a:tc>
                  <a:txBody>
                    <a:bodyPr/>
                    <a:lstStyle/>
                    <a:p>
                      <a:r>
                        <a:rPr lang="es-ES" sz="1000" b="0" dirty="0">
                          <a:latin typeface="Garamond" panose="02020404030301010803" pitchFamily="18" charset="0"/>
                        </a:rPr>
                        <a:t>.</a:t>
                      </a:r>
                      <a:r>
                        <a:rPr lang="es-ES" sz="1000" b="0" dirty="0" err="1">
                          <a:latin typeface="Garamond" panose="02020404030301010803" pitchFamily="18" charset="0"/>
                        </a:rPr>
                        <a:t>rda</a:t>
                      </a:r>
                      <a:endParaRPr lang="es-ES" sz="1000" b="0" dirty="0">
                        <a:latin typeface="Garamond" panose="02020404030301010803" pitchFamily="18" charset="0"/>
                      </a:endParaRPr>
                    </a:p>
                  </a:txBody>
                  <a:tcPr/>
                </a:tc>
                <a:tc>
                  <a:txBody>
                    <a:bodyPr/>
                    <a:lstStyle/>
                    <a:p>
                      <a:r>
                        <a:rPr lang="es-ES" sz="1000" dirty="0">
                          <a:latin typeface="Garamond" panose="02020404030301010803" pitchFamily="18" charset="0"/>
                        </a:rPr>
                        <a:t>load()</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830188313"/>
                  </a:ext>
                </a:extLst>
              </a:tr>
              <a:tr h="0">
                <a:tc vMerge="1">
                  <a:txBody>
                    <a:bodyPr/>
                    <a:lstStyle/>
                    <a:p>
                      <a:endParaRPr lang="es-ES" dirty="0"/>
                    </a:p>
                  </a:txBody>
                  <a:tcPr/>
                </a:tc>
                <a:tc>
                  <a:txBody>
                    <a:bodyPr/>
                    <a:lstStyle/>
                    <a:p>
                      <a:r>
                        <a:rPr lang="es-ES" sz="1000" b="0" dirty="0">
                          <a:latin typeface="Garamond" panose="02020404030301010803" pitchFamily="18" charset="0"/>
                        </a:rPr>
                        <a:t>.</a:t>
                      </a:r>
                      <a:r>
                        <a:rPr lang="es-ES" sz="1000" b="0" dirty="0" err="1">
                          <a:latin typeface="Garamond" panose="02020404030301010803" pitchFamily="18" charset="0"/>
                        </a:rPr>
                        <a:t>rds</a:t>
                      </a:r>
                      <a:endParaRPr lang="es-ES" sz="1000" b="0" dirty="0">
                        <a:latin typeface="Garamond" panose="02020404030301010803" pitchFamily="18" charset="0"/>
                      </a:endParaRPr>
                    </a:p>
                  </a:txBody>
                  <a:tcPr/>
                </a:tc>
                <a:tc>
                  <a:txBody>
                    <a:bodyPr/>
                    <a:lstStyle/>
                    <a:p>
                      <a:r>
                        <a:rPr lang="es-ES" sz="1000" dirty="0" err="1">
                          <a:latin typeface="Garamond" panose="02020404030301010803" pitchFamily="18" charset="0"/>
                        </a:rPr>
                        <a:t>readRDS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97966350"/>
                  </a:ext>
                </a:extLst>
              </a:tr>
            </a:tbl>
          </a:graphicData>
        </a:graphic>
      </p:graphicFrame>
      <p:sp>
        <p:nvSpPr>
          <p:cNvPr id="12" name="Subtítulo 2">
            <a:extLst>
              <a:ext uri="{FF2B5EF4-FFF2-40B4-BE49-F238E27FC236}">
                <a16:creationId xmlns:a16="http://schemas.microsoft.com/office/drawing/2014/main" id="{003FA8E3-243C-187B-B4B6-21E2E619107E}"/>
              </a:ext>
            </a:extLst>
          </p:cNvPr>
          <p:cNvSpPr txBox="1">
            <a:spLocks/>
          </p:cNvSpPr>
          <p:nvPr/>
        </p:nvSpPr>
        <p:spPr>
          <a:xfrm>
            <a:off x="1333867" y="4316264"/>
            <a:ext cx="368263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Tabla 3: </a:t>
            </a:r>
            <a:r>
              <a:rPr lang="es-ES" sz="1000" dirty="0"/>
              <a:t>formatos y funciones para importar datos </a:t>
            </a:r>
            <a:endParaRPr lang="es-ES" sz="1000" b="1" dirty="0"/>
          </a:p>
        </p:txBody>
      </p:sp>
      <p:sp>
        <p:nvSpPr>
          <p:cNvPr id="13" name="Google Shape;2169;p42">
            <a:extLst>
              <a:ext uri="{FF2B5EF4-FFF2-40B4-BE49-F238E27FC236}">
                <a16:creationId xmlns:a16="http://schemas.microsoft.com/office/drawing/2014/main" id="{892D577C-D8F7-6C4F-CF5D-C14708F9BD2A}"/>
              </a:ext>
            </a:extLst>
          </p:cNvPr>
          <p:cNvSpPr txBox="1">
            <a:spLocks/>
          </p:cNvSpPr>
          <p:nvPr/>
        </p:nvSpPr>
        <p:spPr>
          <a:xfrm>
            <a:off x="583451" y="904707"/>
            <a:ext cx="7018828" cy="3976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Definir el directorio de trabajo:</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14" name="Subtítulo 2">
            <a:extLst>
              <a:ext uri="{FF2B5EF4-FFF2-40B4-BE49-F238E27FC236}">
                <a16:creationId xmlns:a16="http://schemas.microsoft.com/office/drawing/2014/main" id="{B4C64445-0A33-C125-B09E-9AA71CEB9E11}"/>
              </a:ext>
            </a:extLst>
          </p:cNvPr>
          <p:cNvSpPr txBox="1">
            <a:spLocks/>
          </p:cNvSpPr>
          <p:nvPr/>
        </p:nvSpPr>
        <p:spPr>
          <a:xfrm>
            <a:off x="698746" y="1264174"/>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setwd</a:t>
            </a:r>
            <a:r>
              <a:rPr lang="en-US" dirty="0">
                <a:ea typeface="Cambria Math" panose="02040503050406030204" pitchFamily="18" charset="0"/>
              </a:rPr>
              <a:t>(“path”)</a:t>
            </a:r>
            <a:endParaRPr lang="es-ES" dirty="0"/>
          </a:p>
        </p:txBody>
      </p:sp>
    </p:spTree>
    <p:extLst>
      <p:ext uri="{BB962C8B-B14F-4D97-AF65-F5344CB8AC3E}">
        <p14:creationId xmlns:p14="http://schemas.microsoft.com/office/powerpoint/2010/main" val="14115054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99"/>
        <p:cNvGrpSpPr/>
        <p:nvPr/>
      </p:nvGrpSpPr>
      <p:grpSpPr>
        <a:xfrm>
          <a:off x="0" y="0"/>
          <a:ext cx="0" cy="0"/>
          <a:chOff x="0" y="0"/>
          <a:chExt cx="0" cy="0"/>
        </a:xfrm>
      </p:grpSpPr>
      <p:sp>
        <p:nvSpPr>
          <p:cNvPr id="2200" name="Google Shape;2200;p4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Pipe (%&gt;%)</a:t>
            </a:r>
            <a:endParaRPr dirty="0"/>
          </a:p>
        </p:txBody>
      </p:sp>
      <p:sp>
        <p:nvSpPr>
          <p:cNvPr id="18" name="Google Shape;2169;p42">
            <a:extLst>
              <a:ext uri="{FF2B5EF4-FFF2-40B4-BE49-F238E27FC236}">
                <a16:creationId xmlns:a16="http://schemas.microsoft.com/office/drawing/2014/main" id="{1916B676-F4C3-D7B6-B1BD-ECA1AE342868}"/>
              </a:ext>
            </a:extLst>
          </p:cNvPr>
          <p:cNvSpPr txBox="1">
            <a:spLocks/>
          </p:cNvSpPr>
          <p:nvPr/>
        </p:nvSpPr>
        <p:spPr>
          <a:xfrm>
            <a:off x="596151" y="1234907"/>
            <a:ext cx="7018828" cy="7208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Las tuberías de comando u operador pipe (%&gt;%) es una herramienta utilizada para el encadenamiento de funciones. El operador nos permite escribir una secuencia de operaciones. Veamos el siguiente ejemplo:</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19" name="Subtítulo 2">
            <a:extLst>
              <a:ext uri="{FF2B5EF4-FFF2-40B4-BE49-F238E27FC236}">
                <a16:creationId xmlns:a16="http://schemas.microsoft.com/office/drawing/2014/main" id="{D0C03273-6624-47D8-D19E-AB277504E86E}"/>
              </a:ext>
            </a:extLst>
          </p:cNvPr>
          <p:cNvSpPr txBox="1">
            <a:spLocks/>
          </p:cNvSpPr>
          <p:nvPr/>
        </p:nvSpPr>
        <p:spPr>
          <a:xfrm>
            <a:off x="711446" y="2185505"/>
            <a:ext cx="6788238" cy="1830087"/>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 Forma </a:t>
            </a:r>
            <a:r>
              <a:rPr lang="en-US" dirty="0" err="1">
                <a:ea typeface="Cambria Math" panose="02040503050406030204" pitchFamily="18" charset="0"/>
              </a:rPr>
              <a:t>estándar</a:t>
            </a:r>
            <a:r>
              <a:rPr lang="en-US" dirty="0">
                <a:ea typeface="Cambria Math" panose="02040503050406030204" pitchFamily="18" charset="0"/>
              </a:rPr>
              <a:t>:</a:t>
            </a:r>
          </a:p>
          <a:p>
            <a:pPr marL="139700" indent="0">
              <a:buFont typeface="Hanken Grotesk Light"/>
              <a:buNone/>
            </a:pPr>
            <a:r>
              <a:rPr lang="en-US" dirty="0">
                <a:ea typeface="Cambria Math" panose="02040503050406030204" pitchFamily="18" charset="0"/>
              </a:rPr>
              <a:t>dataset_2 &lt;- filter(dataset, attend &gt; 15 &amp; attend != 20)</a:t>
            </a:r>
          </a:p>
          <a:p>
            <a:pPr marL="139700" indent="0">
              <a:buFont typeface="Hanken Grotesk Light"/>
              <a:buNone/>
            </a:pPr>
            <a:endParaRPr lang="en-US" dirty="0">
              <a:ea typeface="Cambria Math" panose="02040503050406030204" pitchFamily="18" charset="0"/>
            </a:endParaRPr>
          </a:p>
          <a:p>
            <a:pPr marL="139700" indent="0">
              <a:buFont typeface="Hanken Grotesk Light"/>
              <a:buNone/>
            </a:pPr>
            <a:r>
              <a:rPr lang="en-US" dirty="0">
                <a:ea typeface="Cambria Math" panose="02040503050406030204" pitchFamily="18" charset="0"/>
              </a:rPr>
              <a:t> # Forma </a:t>
            </a:r>
            <a:r>
              <a:rPr lang="en-US" dirty="0" err="1">
                <a:ea typeface="Cambria Math" panose="02040503050406030204" pitchFamily="18" charset="0"/>
              </a:rPr>
              <a:t>encadenada</a:t>
            </a:r>
            <a:r>
              <a:rPr lang="en-US" dirty="0">
                <a:ea typeface="Cambria Math" panose="02040503050406030204" pitchFamily="18" charset="0"/>
              </a:rPr>
              <a:t>:</a:t>
            </a:r>
          </a:p>
          <a:p>
            <a:pPr marL="139700" indent="0">
              <a:buFont typeface="Hanken Grotesk Light"/>
              <a:buNone/>
            </a:pPr>
            <a:r>
              <a:rPr lang="en-US" dirty="0">
                <a:ea typeface="Cambria Math" panose="02040503050406030204" pitchFamily="18" charset="0"/>
              </a:rPr>
              <a:t>dataset_2 &lt;- dataset %&gt;% filter(attend &gt; 15 &amp; attend != 20)</a:t>
            </a:r>
            <a:endParaRPr lang="es-ES" dirty="0"/>
          </a:p>
        </p:txBody>
      </p:sp>
      <p:sp>
        <p:nvSpPr>
          <p:cNvPr id="20" name="Google Shape;3095;p77" descr="Timeline background shape">
            <a:extLst>
              <a:ext uri="{FF2B5EF4-FFF2-40B4-BE49-F238E27FC236}">
                <a16:creationId xmlns:a16="http://schemas.microsoft.com/office/drawing/2014/main" id="{3BC5B553-BCFE-77BC-B204-C119DC790F2B}"/>
              </a:ext>
            </a:extLst>
          </p:cNvPr>
          <p:cNvSpPr/>
          <p:nvPr/>
        </p:nvSpPr>
        <p:spPr>
          <a:xfrm>
            <a:off x="6914685" y="4455498"/>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21" name="Google Shape;2169;p42">
            <a:extLst>
              <a:ext uri="{FF2B5EF4-FFF2-40B4-BE49-F238E27FC236}">
                <a16:creationId xmlns:a16="http://schemas.microsoft.com/office/drawing/2014/main" id="{16B63FE2-5C61-DDFD-B0B8-78E2B5A7B4A0}"/>
              </a:ext>
            </a:extLst>
          </p:cNvPr>
          <p:cNvSpPr txBox="1">
            <a:spLocks/>
          </p:cNvSpPr>
          <p:nvPr/>
        </p:nvSpPr>
        <p:spPr>
          <a:xfrm>
            <a:off x="2740254" y="4204995"/>
            <a:ext cx="774471" cy="5448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b="1" dirty="0">
                <a:solidFill>
                  <a:schemeClr val="tx1"/>
                </a:solidFill>
              </a:rPr>
              <a:t>Atajo: </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pic>
        <p:nvPicPr>
          <p:cNvPr id="23" name="Imagen 22" descr="Texto, Pizarra&#10;&#10;Descripción generada automáticamente">
            <a:extLst>
              <a:ext uri="{FF2B5EF4-FFF2-40B4-BE49-F238E27FC236}">
                <a16:creationId xmlns:a16="http://schemas.microsoft.com/office/drawing/2014/main" id="{4DBD3343-80AC-DCF4-B12C-475736469724}"/>
              </a:ext>
            </a:extLst>
          </p:cNvPr>
          <p:cNvPicPr>
            <a:picLocks noChangeAspect="1"/>
          </p:cNvPicPr>
          <p:nvPr/>
        </p:nvPicPr>
        <p:blipFill>
          <a:blip r:embed="rId3"/>
          <a:stretch>
            <a:fillRect/>
          </a:stretch>
        </p:blipFill>
        <p:spPr>
          <a:xfrm>
            <a:off x="3514725" y="4288016"/>
            <a:ext cx="2114550" cy="538163"/>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E08E3C0D-CB82-CC4E-8253-D7831B15B238}"/>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6C993E08-7C73-9CFB-2BB4-C073CDBD0B44}"/>
              </a:ext>
            </a:extLst>
          </p:cNvPr>
          <p:cNvSpPr txBox="1">
            <a:spLocks noGrp="1"/>
          </p:cNvSpPr>
          <p:nvPr>
            <p:ph type="title"/>
          </p:nvPr>
        </p:nvSpPr>
        <p:spPr>
          <a:xfrm>
            <a:off x="720000" y="19567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Dplyr</a:t>
            </a:r>
            <a:endParaRPr dirty="0"/>
          </a:p>
        </p:txBody>
      </p:sp>
      <p:sp>
        <p:nvSpPr>
          <p:cNvPr id="2" name="Google Shape;2169;p42">
            <a:extLst>
              <a:ext uri="{FF2B5EF4-FFF2-40B4-BE49-F238E27FC236}">
                <a16:creationId xmlns:a16="http://schemas.microsoft.com/office/drawing/2014/main" id="{F3376FE8-6353-50CA-F23D-ADBFAF50E931}"/>
              </a:ext>
            </a:extLst>
          </p:cNvPr>
          <p:cNvSpPr txBox="1">
            <a:spLocks/>
          </p:cNvSpPr>
          <p:nvPr/>
        </p:nvSpPr>
        <p:spPr>
          <a:xfrm>
            <a:off x="582114" y="661515"/>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El paquete </a:t>
            </a:r>
            <a:r>
              <a:rPr lang="es-ES" b="1" dirty="0" err="1">
                <a:solidFill>
                  <a:schemeClr val="tx1"/>
                </a:solidFill>
              </a:rPr>
              <a:t>dplyr</a:t>
            </a:r>
            <a:r>
              <a:rPr lang="es-ES" b="1" dirty="0">
                <a:solidFill>
                  <a:schemeClr val="tx1"/>
                </a:solidFill>
              </a:rPr>
              <a:t> </a:t>
            </a:r>
            <a:r>
              <a:rPr lang="es-ES" dirty="0">
                <a:solidFill>
                  <a:schemeClr val="tx1"/>
                </a:solidFill>
              </a:rPr>
              <a:t>proporciona una sintaxis para la manipulación de datos. (El operador %&gt;% pertenece a la sintaxis de </a:t>
            </a:r>
            <a:r>
              <a:rPr lang="es-ES" b="1" dirty="0" err="1">
                <a:solidFill>
                  <a:schemeClr val="tx1"/>
                </a:solidFill>
              </a:rPr>
              <a:t>dplyr</a:t>
            </a:r>
            <a:r>
              <a:rPr lang="es-ES" dirty="0">
                <a:solidFill>
                  <a:schemeClr val="tx1"/>
                </a:solidFill>
              </a:rPr>
              <a:t>). Nos concentraremos en las siguientes funciones:</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Google Shape;2510;p58">
            <a:extLst>
              <a:ext uri="{FF2B5EF4-FFF2-40B4-BE49-F238E27FC236}">
                <a16:creationId xmlns:a16="http://schemas.microsoft.com/office/drawing/2014/main" id="{2E61F4F8-E8E3-72F2-AF29-13F18688EA7C}"/>
              </a:ext>
            </a:extLst>
          </p:cNvPr>
          <p:cNvSpPr txBox="1"/>
          <p:nvPr/>
        </p:nvSpPr>
        <p:spPr>
          <a:xfrm>
            <a:off x="301366" y="1281824"/>
            <a:ext cx="890402"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arrange( )</a:t>
            </a:r>
            <a:endParaRPr sz="1200" b="1" dirty="0">
              <a:solidFill>
                <a:schemeClr val="dk1"/>
              </a:solidFill>
              <a:latin typeface="Changa Medium"/>
              <a:ea typeface="Changa Medium"/>
              <a:cs typeface="Changa Medium"/>
              <a:sym typeface="Changa Medium"/>
            </a:endParaRPr>
          </a:p>
        </p:txBody>
      </p:sp>
      <p:sp>
        <p:nvSpPr>
          <p:cNvPr id="4" name="Google Shape;2512;p58">
            <a:extLst>
              <a:ext uri="{FF2B5EF4-FFF2-40B4-BE49-F238E27FC236}">
                <a16:creationId xmlns:a16="http://schemas.microsoft.com/office/drawing/2014/main" id="{3CD31C1A-079C-F7E6-45A0-2B0CB61341EC}"/>
              </a:ext>
            </a:extLst>
          </p:cNvPr>
          <p:cNvSpPr txBox="1"/>
          <p:nvPr/>
        </p:nvSpPr>
        <p:spPr>
          <a:xfrm>
            <a:off x="2799783" y="2848857"/>
            <a:ext cx="2104800" cy="42060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300" b="1" dirty="0">
                <a:solidFill>
                  <a:schemeClr val="dk1"/>
                </a:solidFill>
                <a:latin typeface="Changa Medium"/>
                <a:ea typeface="Changa Medium"/>
                <a:cs typeface="Changa Medium"/>
                <a:sym typeface="Changa Medium"/>
              </a:rPr>
              <a:t>dplyr</a:t>
            </a:r>
            <a:endParaRPr sz="1300" b="1" dirty="0">
              <a:solidFill>
                <a:schemeClr val="dk1"/>
              </a:solidFill>
              <a:latin typeface="Changa Medium"/>
              <a:ea typeface="Changa Medium"/>
              <a:cs typeface="Changa Medium"/>
              <a:sym typeface="Changa Medium"/>
            </a:endParaRPr>
          </a:p>
        </p:txBody>
      </p:sp>
      <p:cxnSp>
        <p:nvCxnSpPr>
          <p:cNvPr id="6" name="Google Shape;2515;p58">
            <a:extLst>
              <a:ext uri="{FF2B5EF4-FFF2-40B4-BE49-F238E27FC236}">
                <a16:creationId xmlns:a16="http://schemas.microsoft.com/office/drawing/2014/main" id="{7871B1FA-BD16-A01D-247D-CB6E0336DECB}"/>
              </a:ext>
            </a:extLst>
          </p:cNvPr>
          <p:cNvCxnSpPr>
            <a:cxnSpLocks/>
          </p:cNvCxnSpPr>
          <p:nvPr/>
        </p:nvCxnSpPr>
        <p:spPr>
          <a:xfrm>
            <a:off x="3861060" y="3444540"/>
            <a:ext cx="2455078" cy="933366"/>
          </a:xfrm>
          <a:prstGeom prst="bentConnector3">
            <a:avLst>
              <a:gd name="adj1" fmla="val -238"/>
            </a:avLst>
          </a:prstGeom>
          <a:noFill/>
          <a:ln w="9525" cap="flat" cmpd="sng">
            <a:solidFill>
              <a:schemeClr val="accent1"/>
            </a:solidFill>
            <a:prstDash val="solid"/>
            <a:round/>
            <a:headEnd type="none" w="med" len="med"/>
            <a:tailEnd type="none" w="med" len="med"/>
          </a:ln>
        </p:spPr>
      </p:cxnSp>
      <p:sp>
        <p:nvSpPr>
          <p:cNvPr id="7" name="Google Shape;2517;p58">
            <a:extLst>
              <a:ext uri="{FF2B5EF4-FFF2-40B4-BE49-F238E27FC236}">
                <a16:creationId xmlns:a16="http://schemas.microsoft.com/office/drawing/2014/main" id="{2F9F63F2-E47C-7BCF-6281-D5AE032555D9}"/>
              </a:ext>
            </a:extLst>
          </p:cNvPr>
          <p:cNvSpPr txBox="1"/>
          <p:nvPr/>
        </p:nvSpPr>
        <p:spPr>
          <a:xfrm>
            <a:off x="6260974" y="2267138"/>
            <a:ext cx="677131"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count()</a:t>
            </a:r>
            <a:endParaRPr sz="1200" b="1" dirty="0">
              <a:solidFill>
                <a:schemeClr val="dk1"/>
              </a:solidFill>
              <a:latin typeface="Changa Medium"/>
              <a:ea typeface="Changa Medium"/>
              <a:cs typeface="Changa Medium"/>
              <a:sym typeface="Changa Medium"/>
            </a:endParaRPr>
          </a:p>
        </p:txBody>
      </p:sp>
      <p:sp>
        <p:nvSpPr>
          <p:cNvPr id="8" name="Google Shape;2514;p58">
            <a:extLst>
              <a:ext uri="{FF2B5EF4-FFF2-40B4-BE49-F238E27FC236}">
                <a16:creationId xmlns:a16="http://schemas.microsoft.com/office/drawing/2014/main" id="{D01145F1-439B-5167-600B-44AB7FDCA535}"/>
              </a:ext>
            </a:extLst>
          </p:cNvPr>
          <p:cNvSpPr txBox="1"/>
          <p:nvPr/>
        </p:nvSpPr>
        <p:spPr>
          <a:xfrm>
            <a:off x="6270420" y="1281824"/>
            <a:ext cx="2020800"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mutate ()</a:t>
            </a:r>
            <a:endParaRPr sz="1200" b="1" dirty="0">
              <a:solidFill>
                <a:schemeClr val="dk1"/>
              </a:solidFill>
              <a:latin typeface="Changa Medium"/>
              <a:ea typeface="Changa Medium"/>
              <a:cs typeface="Changa Medium"/>
              <a:sym typeface="Changa Medium"/>
            </a:endParaRPr>
          </a:p>
        </p:txBody>
      </p:sp>
      <p:sp>
        <p:nvSpPr>
          <p:cNvPr id="9" name="Google Shape;2516;p58">
            <a:extLst>
              <a:ext uri="{FF2B5EF4-FFF2-40B4-BE49-F238E27FC236}">
                <a16:creationId xmlns:a16="http://schemas.microsoft.com/office/drawing/2014/main" id="{DD631243-5DE9-2DA6-F610-65DD7804EA6F}"/>
              </a:ext>
            </a:extLst>
          </p:cNvPr>
          <p:cNvSpPr txBox="1"/>
          <p:nvPr/>
        </p:nvSpPr>
        <p:spPr>
          <a:xfrm>
            <a:off x="426901" y="2096353"/>
            <a:ext cx="1144805"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filter ( )</a:t>
            </a:r>
            <a:endParaRPr sz="1200" b="1" dirty="0">
              <a:solidFill>
                <a:schemeClr val="dk1"/>
              </a:solidFill>
              <a:latin typeface="Changa Medium"/>
              <a:ea typeface="Changa Medium"/>
              <a:cs typeface="Changa Medium"/>
              <a:sym typeface="Changa Medium"/>
            </a:endParaRPr>
          </a:p>
        </p:txBody>
      </p:sp>
      <p:cxnSp>
        <p:nvCxnSpPr>
          <p:cNvPr id="11" name="Google Shape;2519;p58">
            <a:extLst>
              <a:ext uri="{FF2B5EF4-FFF2-40B4-BE49-F238E27FC236}">
                <a16:creationId xmlns:a16="http://schemas.microsoft.com/office/drawing/2014/main" id="{5EA9ABCA-C687-3BD7-6405-1A2827B2D99F}"/>
              </a:ext>
            </a:extLst>
          </p:cNvPr>
          <p:cNvCxnSpPr>
            <a:cxnSpLocks/>
          </p:cNvCxnSpPr>
          <p:nvPr/>
        </p:nvCxnSpPr>
        <p:spPr>
          <a:xfrm rot="10800000" flipV="1">
            <a:off x="1878539" y="3444540"/>
            <a:ext cx="1979477" cy="933363"/>
          </a:xfrm>
          <a:prstGeom prst="bentConnector3">
            <a:avLst>
              <a:gd name="adj1" fmla="val 46"/>
            </a:avLst>
          </a:prstGeom>
          <a:noFill/>
          <a:ln w="9525" cap="flat" cmpd="sng">
            <a:solidFill>
              <a:schemeClr val="accent1"/>
            </a:solidFill>
            <a:prstDash val="solid"/>
            <a:round/>
            <a:headEnd type="none" w="med" len="med"/>
            <a:tailEnd type="none" w="med" len="med"/>
          </a:ln>
        </p:spPr>
      </p:cxnSp>
      <p:cxnSp>
        <p:nvCxnSpPr>
          <p:cNvPr id="31" name="Conector recto 30">
            <a:extLst>
              <a:ext uri="{FF2B5EF4-FFF2-40B4-BE49-F238E27FC236}">
                <a16:creationId xmlns:a16="http://schemas.microsoft.com/office/drawing/2014/main" id="{C073ADE8-1FB4-1855-6C78-A81357137C07}"/>
              </a:ext>
            </a:extLst>
          </p:cNvPr>
          <p:cNvCxnSpPr>
            <a:cxnSpLocks/>
          </p:cNvCxnSpPr>
          <p:nvPr/>
        </p:nvCxnSpPr>
        <p:spPr>
          <a:xfrm>
            <a:off x="1875494" y="3446497"/>
            <a:ext cx="196961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B7989033-56BD-E195-EA01-3C14D053EAA4}"/>
              </a:ext>
            </a:extLst>
          </p:cNvPr>
          <p:cNvCxnSpPr>
            <a:cxnSpLocks/>
          </p:cNvCxnSpPr>
          <p:nvPr/>
        </p:nvCxnSpPr>
        <p:spPr>
          <a:xfrm>
            <a:off x="3776584" y="3444540"/>
            <a:ext cx="2466072"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Google Shape;2517;p58">
            <a:extLst>
              <a:ext uri="{FF2B5EF4-FFF2-40B4-BE49-F238E27FC236}">
                <a16:creationId xmlns:a16="http://schemas.microsoft.com/office/drawing/2014/main" id="{A1ADF547-B6CD-A220-B1B8-0D6B488D4141}"/>
              </a:ext>
            </a:extLst>
          </p:cNvPr>
          <p:cNvSpPr txBox="1"/>
          <p:nvPr/>
        </p:nvSpPr>
        <p:spPr>
          <a:xfrm>
            <a:off x="-254671" y="3853487"/>
            <a:ext cx="1673569"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summarize()</a:t>
            </a:r>
            <a:endParaRPr sz="1200" b="1" dirty="0">
              <a:solidFill>
                <a:schemeClr val="dk1"/>
              </a:solidFill>
              <a:latin typeface="Changa Medium"/>
              <a:ea typeface="Changa Medium"/>
              <a:cs typeface="Changa Medium"/>
              <a:sym typeface="Changa Medium"/>
            </a:endParaRPr>
          </a:p>
        </p:txBody>
      </p:sp>
      <p:sp>
        <p:nvSpPr>
          <p:cNvPr id="57" name="Google Shape;2517;p58">
            <a:extLst>
              <a:ext uri="{FF2B5EF4-FFF2-40B4-BE49-F238E27FC236}">
                <a16:creationId xmlns:a16="http://schemas.microsoft.com/office/drawing/2014/main" id="{4A5836FB-F03C-CDE7-470A-B30ECB503170}"/>
              </a:ext>
            </a:extLst>
          </p:cNvPr>
          <p:cNvSpPr txBox="1"/>
          <p:nvPr/>
        </p:nvSpPr>
        <p:spPr>
          <a:xfrm>
            <a:off x="6191973" y="3950032"/>
            <a:ext cx="949325" cy="386817"/>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s-ES" sz="1200" b="1" dirty="0">
                <a:solidFill>
                  <a:schemeClr val="dk1"/>
                </a:solidFill>
                <a:latin typeface="Changa Medium"/>
                <a:ea typeface="Changa Medium"/>
                <a:cs typeface="Changa Medium"/>
                <a:sym typeface="Changa Medium"/>
              </a:rPr>
              <a:t>g</a:t>
            </a:r>
            <a:r>
              <a:rPr lang="en" sz="1200" b="1" dirty="0">
                <a:solidFill>
                  <a:schemeClr val="dk1"/>
                </a:solidFill>
                <a:latin typeface="Changa Medium"/>
                <a:ea typeface="Changa Medium"/>
                <a:cs typeface="Changa Medium"/>
                <a:sym typeface="Changa Medium"/>
              </a:rPr>
              <a:t>roup_by()</a:t>
            </a:r>
            <a:endParaRPr sz="1200" b="1" dirty="0">
              <a:solidFill>
                <a:schemeClr val="dk1"/>
              </a:solidFill>
              <a:latin typeface="Changa Medium"/>
              <a:ea typeface="Changa Medium"/>
              <a:cs typeface="Changa Medium"/>
              <a:sym typeface="Changa Medium"/>
            </a:endParaRPr>
          </a:p>
        </p:txBody>
      </p:sp>
      <p:sp>
        <p:nvSpPr>
          <p:cNvPr id="58" name="Google Shape;3095;p77" descr="Timeline background shape">
            <a:extLst>
              <a:ext uri="{FF2B5EF4-FFF2-40B4-BE49-F238E27FC236}">
                <a16:creationId xmlns:a16="http://schemas.microsoft.com/office/drawing/2014/main" id="{AE084291-B355-31B2-B5CE-5ECCD33A59A8}"/>
              </a:ext>
            </a:extLst>
          </p:cNvPr>
          <p:cNvSpPr/>
          <p:nvPr/>
        </p:nvSpPr>
        <p:spPr>
          <a:xfrm>
            <a:off x="7296821" y="4688638"/>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59" name="Google Shape;2522;p58">
            <a:extLst>
              <a:ext uri="{FF2B5EF4-FFF2-40B4-BE49-F238E27FC236}">
                <a16:creationId xmlns:a16="http://schemas.microsoft.com/office/drawing/2014/main" id="{B26C6051-060C-6F09-CE3F-2BE67B39ECD1}"/>
              </a:ext>
            </a:extLst>
          </p:cNvPr>
          <p:cNvSpPr txBox="1"/>
          <p:nvPr/>
        </p:nvSpPr>
        <p:spPr>
          <a:xfrm>
            <a:off x="394216" y="1562278"/>
            <a:ext cx="1647631"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a:t>
            </a:r>
            <a:r>
              <a:rPr lang="en" sz="1200" dirty="0">
                <a:solidFill>
                  <a:schemeClr val="dk1"/>
                </a:solidFill>
                <a:latin typeface="Hanken Grotesk"/>
                <a:ea typeface="Hanken Grotesk"/>
                <a:cs typeface="Hanken Grotesk"/>
                <a:sym typeface="Hanken Grotesk"/>
              </a:rPr>
              <a:t>eordenar los datos con base en columnas.</a:t>
            </a:r>
            <a:endParaRPr sz="1200" dirty="0">
              <a:solidFill>
                <a:schemeClr val="dk1"/>
              </a:solidFill>
              <a:latin typeface="Hanken Grotesk"/>
              <a:ea typeface="Hanken Grotesk"/>
              <a:cs typeface="Hanken Grotesk"/>
              <a:sym typeface="Hanken Grotesk"/>
            </a:endParaRPr>
          </a:p>
        </p:txBody>
      </p:sp>
      <p:sp>
        <p:nvSpPr>
          <p:cNvPr id="60" name="Google Shape;2522;p58">
            <a:extLst>
              <a:ext uri="{FF2B5EF4-FFF2-40B4-BE49-F238E27FC236}">
                <a16:creationId xmlns:a16="http://schemas.microsoft.com/office/drawing/2014/main" id="{A76CAE35-020E-B268-8F3A-FB72D9C78CDE}"/>
              </a:ext>
            </a:extLst>
          </p:cNvPr>
          <p:cNvSpPr txBox="1"/>
          <p:nvPr/>
        </p:nvSpPr>
        <p:spPr>
          <a:xfrm>
            <a:off x="394216" y="2364812"/>
            <a:ext cx="148881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Subconjunto definido por una condición lógica</a:t>
            </a:r>
            <a:endParaRPr sz="1200" dirty="0">
              <a:solidFill>
                <a:schemeClr val="dk1"/>
              </a:solidFill>
              <a:latin typeface="Hanken Grotesk"/>
              <a:ea typeface="Hanken Grotesk"/>
              <a:cs typeface="Hanken Grotesk"/>
              <a:sym typeface="Hanken Grotesk"/>
            </a:endParaRPr>
          </a:p>
        </p:txBody>
      </p:sp>
      <p:sp>
        <p:nvSpPr>
          <p:cNvPr id="61" name="Google Shape;2522;p58">
            <a:extLst>
              <a:ext uri="{FF2B5EF4-FFF2-40B4-BE49-F238E27FC236}">
                <a16:creationId xmlns:a16="http://schemas.microsoft.com/office/drawing/2014/main" id="{BD885E18-4996-C05B-F390-FCAD3B947E4F}"/>
              </a:ext>
            </a:extLst>
          </p:cNvPr>
          <p:cNvSpPr txBox="1"/>
          <p:nvPr/>
        </p:nvSpPr>
        <p:spPr>
          <a:xfrm>
            <a:off x="6285599" y="1580042"/>
            <a:ext cx="202080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Modifica o agrega nuevas variables</a:t>
            </a:r>
            <a:endParaRPr sz="1200" dirty="0">
              <a:solidFill>
                <a:schemeClr val="dk1"/>
              </a:solidFill>
              <a:latin typeface="Hanken Grotesk"/>
              <a:ea typeface="Hanken Grotesk"/>
              <a:cs typeface="Hanken Grotesk"/>
              <a:sym typeface="Hanken Grotesk"/>
            </a:endParaRPr>
          </a:p>
        </p:txBody>
      </p:sp>
      <p:sp>
        <p:nvSpPr>
          <p:cNvPr id="62" name="Google Shape;2522;p58">
            <a:extLst>
              <a:ext uri="{FF2B5EF4-FFF2-40B4-BE49-F238E27FC236}">
                <a16:creationId xmlns:a16="http://schemas.microsoft.com/office/drawing/2014/main" id="{968593B4-FCDB-4A55-C1D4-39BA65432205}"/>
              </a:ext>
            </a:extLst>
          </p:cNvPr>
          <p:cNvSpPr txBox="1"/>
          <p:nvPr/>
        </p:nvSpPr>
        <p:spPr>
          <a:xfrm>
            <a:off x="6270419" y="2529905"/>
            <a:ext cx="2153577"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Contar categorías en una tabla</a:t>
            </a:r>
            <a:endParaRPr sz="1200" dirty="0">
              <a:solidFill>
                <a:schemeClr val="dk1"/>
              </a:solidFill>
              <a:latin typeface="Hanken Grotesk"/>
              <a:ea typeface="Hanken Grotesk"/>
              <a:cs typeface="Hanken Grotesk"/>
              <a:sym typeface="Hanken Grotesk"/>
            </a:endParaRPr>
          </a:p>
        </p:txBody>
      </p:sp>
      <p:sp>
        <p:nvSpPr>
          <p:cNvPr id="63" name="Google Shape;2522;p58">
            <a:extLst>
              <a:ext uri="{FF2B5EF4-FFF2-40B4-BE49-F238E27FC236}">
                <a16:creationId xmlns:a16="http://schemas.microsoft.com/office/drawing/2014/main" id="{2BBF3988-48F5-6601-FD68-D2BA927E7FD1}"/>
              </a:ext>
            </a:extLst>
          </p:cNvPr>
          <p:cNvSpPr txBox="1"/>
          <p:nvPr/>
        </p:nvSpPr>
        <p:spPr>
          <a:xfrm>
            <a:off x="6264321" y="4211081"/>
            <a:ext cx="1979478"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Subconjunto de datos según categorías*</a:t>
            </a:r>
            <a:endParaRPr sz="1200" dirty="0">
              <a:solidFill>
                <a:schemeClr val="dk1"/>
              </a:solidFill>
              <a:latin typeface="Hanken Grotesk"/>
              <a:ea typeface="Hanken Grotesk"/>
              <a:cs typeface="Hanken Grotesk"/>
              <a:sym typeface="Hanken Grotesk"/>
            </a:endParaRPr>
          </a:p>
        </p:txBody>
      </p:sp>
      <p:sp>
        <p:nvSpPr>
          <p:cNvPr id="2176" name="Google Shape;2522;p58">
            <a:extLst>
              <a:ext uri="{FF2B5EF4-FFF2-40B4-BE49-F238E27FC236}">
                <a16:creationId xmlns:a16="http://schemas.microsoft.com/office/drawing/2014/main" id="{E9F7AF98-6836-8EF6-17F8-EA3DD37907F7}"/>
              </a:ext>
            </a:extLst>
          </p:cNvPr>
          <p:cNvSpPr txBox="1"/>
          <p:nvPr/>
        </p:nvSpPr>
        <p:spPr>
          <a:xfrm>
            <a:off x="405459" y="4149896"/>
            <a:ext cx="1625143"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a:t>
            </a:r>
            <a:r>
              <a:rPr lang="en" sz="1200" dirty="0">
                <a:solidFill>
                  <a:schemeClr val="dk1"/>
                </a:solidFill>
                <a:latin typeface="Hanken Grotesk"/>
                <a:ea typeface="Hanken Grotesk"/>
                <a:cs typeface="Hanken Grotesk"/>
                <a:sym typeface="Hanken Grotesk"/>
              </a:rPr>
              <a:t>esumen descriptivo</a:t>
            </a:r>
            <a:endParaRPr sz="1200" dirty="0">
              <a:solidFill>
                <a:schemeClr val="dk1"/>
              </a:solidFill>
              <a:latin typeface="Hanken Grotesk"/>
              <a:ea typeface="Hanken Grotesk"/>
              <a:cs typeface="Hanken Grotesk"/>
              <a:sym typeface="Hanken Grotesk"/>
            </a:endParaRPr>
          </a:p>
        </p:txBody>
      </p:sp>
      <p:sp>
        <p:nvSpPr>
          <p:cNvPr id="2177" name="Google Shape;2517;p58">
            <a:extLst>
              <a:ext uri="{FF2B5EF4-FFF2-40B4-BE49-F238E27FC236}">
                <a16:creationId xmlns:a16="http://schemas.microsoft.com/office/drawing/2014/main" id="{361BBEA8-23DE-0AE8-62C2-8595719CAAA9}"/>
              </a:ext>
            </a:extLst>
          </p:cNvPr>
          <p:cNvSpPr txBox="1"/>
          <p:nvPr/>
        </p:nvSpPr>
        <p:spPr>
          <a:xfrm>
            <a:off x="-15419" y="3167346"/>
            <a:ext cx="1195064"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rename()</a:t>
            </a:r>
            <a:endParaRPr sz="1200" b="1" dirty="0">
              <a:solidFill>
                <a:schemeClr val="dk1"/>
              </a:solidFill>
              <a:latin typeface="Changa Medium"/>
              <a:ea typeface="Changa Medium"/>
              <a:cs typeface="Changa Medium"/>
              <a:sym typeface="Changa Medium"/>
            </a:endParaRPr>
          </a:p>
        </p:txBody>
      </p:sp>
      <p:sp>
        <p:nvSpPr>
          <p:cNvPr id="2178" name="Google Shape;2522;p58">
            <a:extLst>
              <a:ext uri="{FF2B5EF4-FFF2-40B4-BE49-F238E27FC236}">
                <a16:creationId xmlns:a16="http://schemas.microsoft.com/office/drawing/2014/main" id="{52C8F5D1-9B0A-2937-BBB9-D1E49A7BC8F2}"/>
              </a:ext>
            </a:extLst>
          </p:cNvPr>
          <p:cNvSpPr txBox="1"/>
          <p:nvPr/>
        </p:nvSpPr>
        <p:spPr>
          <a:xfrm>
            <a:off x="393805" y="3446494"/>
            <a:ext cx="202080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Renombrar columnas</a:t>
            </a:r>
            <a:endParaRPr sz="1200" dirty="0">
              <a:solidFill>
                <a:schemeClr val="dk1"/>
              </a:solidFill>
              <a:latin typeface="Hanken Grotesk"/>
              <a:ea typeface="Hanken Grotesk"/>
              <a:cs typeface="Hanken Grotesk"/>
              <a:sym typeface="Hanken Grotesk"/>
            </a:endParaRPr>
          </a:p>
        </p:txBody>
      </p:sp>
      <p:sp>
        <p:nvSpPr>
          <p:cNvPr id="2179" name="Google Shape;2517;p58">
            <a:extLst>
              <a:ext uri="{FF2B5EF4-FFF2-40B4-BE49-F238E27FC236}">
                <a16:creationId xmlns:a16="http://schemas.microsoft.com/office/drawing/2014/main" id="{6E7BEEA1-21F2-07C9-AB51-92DAC0274EF5}"/>
              </a:ext>
            </a:extLst>
          </p:cNvPr>
          <p:cNvSpPr txBox="1"/>
          <p:nvPr/>
        </p:nvSpPr>
        <p:spPr>
          <a:xfrm>
            <a:off x="5718605" y="2967168"/>
            <a:ext cx="1195064"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select()</a:t>
            </a:r>
            <a:endParaRPr sz="1200" b="1" dirty="0">
              <a:solidFill>
                <a:schemeClr val="dk1"/>
              </a:solidFill>
              <a:latin typeface="Changa Medium"/>
              <a:ea typeface="Changa Medium"/>
              <a:cs typeface="Changa Medium"/>
              <a:sym typeface="Changa Medium"/>
            </a:endParaRPr>
          </a:p>
        </p:txBody>
      </p:sp>
      <p:sp>
        <p:nvSpPr>
          <p:cNvPr id="2180" name="Google Shape;2522;p58">
            <a:extLst>
              <a:ext uri="{FF2B5EF4-FFF2-40B4-BE49-F238E27FC236}">
                <a16:creationId xmlns:a16="http://schemas.microsoft.com/office/drawing/2014/main" id="{E2C75FF3-FB6C-7764-D810-A929CCC7B85D}"/>
              </a:ext>
            </a:extLst>
          </p:cNvPr>
          <p:cNvSpPr txBox="1"/>
          <p:nvPr/>
        </p:nvSpPr>
        <p:spPr>
          <a:xfrm>
            <a:off x="6250246" y="3245168"/>
            <a:ext cx="2020800" cy="32560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Seleccionar variables</a:t>
            </a:r>
            <a:endParaRPr sz="1200" dirty="0">
              <a:solidFill>
                <a:schemeClr val="dk1"/>
              </a:solidFill>
              <a:latin typeface="Hanken Grotesk"/>
              <a:ea typeface="Hanken Grotesk"/>
              <a:cs typeface="Hanken Grotesk"/>
              <a:sym typeface="Hanken Grotesk"/>
            </a:endParaRPr>
          </a:p>
        </p:txBody>
      </p:sp>
      <p:cxnSp>
        <p:nvCxnSpPr>
          <p:cNvPr id="2196" name="Google Shape;2515;p58">
            <a:extLst>
              <a:ext uri="{FF2B5EF4-FFF2-40B4-BE49-F238E27FC236}">
                <a16:creationId xmlns:a16="http://schemas.microsoft.com/office/drawing/2014/main" id="{FC6F176E-D9FE-BFE5-3C51-D594F355DD5E}"/>
              </a:ext>
            </a:extLst>
          </p:cNvPr>
          <p:cNvCxnSpPr>
            <a:cxnSpLocks/>
          </p:cNvCxnSpPr>
          <p:nvPr/>
        </p:nvCxnSpPr>
        <p:spPr>
          <a:xfrm>
            <a:off x="3845702" y="1711623"/>
            <a:ext cx="2455078" cy="933366"/>
          </a:xfrm>
          <a:prstGeom prst="bentConnector3">
            <a:avLst>
              <a:gd name="adj1" fmla="val -238"/>
            </a:avLst>
          </a:prstGeom>
          <a:noFill/>
          <a:ln w="9525" cap="flat" cmpd="sng">
            <a:solidFill>
              <a:schemeClr val="accent1"/>
            </a:solidFill>
            <a:prstDash val="solid"/>
            <a:round/>
            <a:headEnd type="none" w="med" len="med"/>
            <a:tailEnd type="none" w="med" len="med"/>
          </a:ln>
        </p:spPr>
      </p:cxnSp>
      <p:cxnSp>
        <p:nvCxnSpPr>
          <p:cNvPr id="2197" name="Google Shape;2519;p58">
            <a:extLst>
              <a:ext uri="{FF2B5EF4-FFF2-40B4-BE49-F238E27FC236}">
                <a16:creationId xmlns:a16="http://schemas.microsoft.com/office/drawing/2014/main" id="{168F375C-7D07-2E82-1640-DE2BB643043C}"/>
              </a:ext>
            </a:extLst>
          </p:cNvPr>
          <p:cNvCxnSpPr>
            <a:cxnSpLocks/>
          </p:cNvCxnSpPr>
          <p:nvPr/>
        </p:nvCxnSpPr>
        <p:spPr>
          <a:xfrm rot="10800000" flipV="1">
            <a:off x="1863181" y="1711623"/>
            <a:ext cx="1979477" cy="933363"/>
          </a:xfrm>
          <a:prstGeom prst="bentConnector3">
            <a:avLst>
              <a:gd name="adj1" fmla="val 46"/>
            </a:avLst>
          </a:prstGeom>
          <a:noFill/>
          <a:ln w="9525" cap="flat" cmpd="sng">
            <a:solidFill>
              <a:schemeClr val="accent1"/>
            </a:solidFill>
            <a:prstDash val="solid"/>
            <a:round/>
            <a:headEnd type="none" w="med" len="med"/>
            <a:tailEnd type="none" w="med" len="med"/>
          </a:ln>
        </p:spPr>
      </p:cxnSp>
      <p:cxnSp>
        <p:nvCxnSpPr>
          <p:cNvPr id="2198" name="Conector recto 2197">
            <a:extLst>
              <a:ext uri="{FF2B5EF4-FFF2-40B4-BE49-F238E27FC236}">
                <a16:creationId xmlns:a16="http://schemas.microsoft.com/office/drawing/2014/main" id="{57972CF4-259A-5B11-BD5A-FD35315F18FA}"/>
              </a:ext>
            </a:extLst>
          </p:cNvPr>
          <p:cNvCxnSpPr>
            <a:cxnSpLocks/>
          </p:cNvCxnSpPr>
          <p:nvPr/>
        </p:nvCxnSpPr>
        <p:spPr>
          <a:xfrm flipV="1">
            <a:off x="1860136" y="1711623"/>
            <a:ext cx="2158799" cy="35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99" name="Conector recto 2198">
            <a:extLst>
              <a:ext uri="{FF2B5EF4-FFF2-40B4-BE49-F238E27FC236}">
                <a16:creationId xmlns:a16="http://schemas.microsoft.com/office/drawing/2014/main" id="{64202A26-9BD4-6517-9CCC-BC2833ECF603}"/>
              </a:ext>
            </a:extLst>
          </p:cNvPr>
          <p:cNvCxnSpPr>
            <a:cxnSpLocks/>
          </p:cNvCxnSpPr>
          <p:nvPr/>
        </p:nvCxnSpPr>
        <p:spPr>
          <a:xfrm>
            <a:off x="3853757" y="1711623"/>
            <a:ext cx="24660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1" name="Conector recto 2200">
            <a:extLst>
              <a:ext uri="{FF2B5EF4-FFF2-40B4-BE49-F238E27FC236}">
                <a16:creationId xmlns:a16="http://schemas.microsoft.com/office/drawing/2014/main" id="{871959F6-CB34-35A9-B544-45BFB7620C1D}"/>
              </a:ext>
            </a:extLst>
          </p:cNvPr>
          <p:cNvCxnSpPr>
            <a:cxnSpLocks/>
            <a:endCxn id="4" idx="0"/>
          </p:cNvCxnSpPr>
          <p:nvPr/>
        </p:nvCxnSpPr>
        <p:spPr>
          <a:xfrm>
            <a:off x="3847932" y="2644987"/>
            <a:ext cx="4251" cy="20387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4" name="Conector recto 2203">
            <a:extLst>
              <a:ext uri="{FF2B5EF4-FFF2-40B4-BE49-F238E27FC236}">
                <a16:creationId xmlns:a16="http://schemas.microsoft.com/office/drawing/2014/main" id="{1F732D52-08E4-2FFA-528D-FBC12FAF0698}"/>
              </a:ext>
            </a:extLst>
          </p:cNvPr>
          <p:cNvCxnSpPr>
            <a:cxnSpLocks/>
            <a:stCxn id="4" idx="2"/>
          </p:cNvCxnSpPr>
          <p:nvPr/>
        </p:nvCxnSpPr>
        <p:spPr>
          <a:xfrm>
            <a:off x="3852183" y="3269457"/>
            <a:ext cx="12193" cy="17508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11897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FD62A5CF-BF2A-7B6D-1F9A-7F2F91D54AD8}"/>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839AE9A9-FF41-4C85-56EA-84EA6DE6E9A0}"/>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Resumen por grupo</a:t>
            </a:r>
            <a:endParaRPr dirty="0"/>
          </a:p>
        </p:txBody>
      </p:sp>
      <p:sp>
        <p:nvSpPr>
          <p:cNvPr id="2" name="Google Shape;2169;p42">
            <a:extLst>
              <a:ext uri="{FF2B5EF4-FFF2-40B4-BE49-F238E27FC236}">
                <a16:creationId xmlns:a16="http://schemas.microsoft.com/office/drawing/2014/main" id="{C88FD384-966F-330D-75E8-D6193E31F8EE}"/>
              </a:ext>
            </a:extLst>
          </p:cNvPr>
          <p:cNvSpPr txBox="1">
            <a:spLocks/>
          </p:cNvSpPr>
          <p:nvPr/>
        </p:nvSpPr>
        <p:spPr>
          <a:xfrm>
            <a:off x="601164" y="985365"/>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Usando las funciones </a:t>
            </a:r>
            <a:r>
              <a:rPr lang="es-ES" b="1" dirty="0" err="1">
                <a:solidFill>
                  <a:schemeClr val="tx1"/>
                </a:solidFill>
              </a:rPr>
              <a:t>summarize</a:t>
            </a:r>
            <a:r>
              <a:rPr lang="es-ES" b="1" dirty="0">
                <a:solidFill>
                  <a:schemeClr val="tx1"/>
                </a:solidFill>
              </a:rPr>
              <a:t>() </a:t>
            </a:r>
            <a:r>
              <a:rPr lang="es-ES" dirty="0">
                <a:solidFill>
                  <a:schemeClr val="tx1"/>
                </a:solidFill>
              </a:rPr>
              <a:t>y </a:t>
            </a:r>
            <a:r>
              <a:rPr lang="es-ES" b="1" dirty="0" err="1">
                <a:solidFill>
                  <a:schemeClr val="tx1"/>
                </a:solidFill>
              </a:rPr>
              <a:t>group_by</a:t>
            </a:r>
            <a:r>
              <a:rPr lang="es-ES" b="1" dirty="0">
                <a:solidFill>
                  <a:schemeClr val="tx1"/>
                </a:solidFill>
              </a:rPr>
              <a:t>()</a:t>
            </a:r>
            <a:r>
              <a:rPr lang="es-ES" dirty="0">
                <a:solidFill>
                  <a:schemeClr val="tx1"/>
                </a:solidFill>
              </a:rPr>
              <a:t>, obtenemos un resumen descriptivo de la base de datos diferenciado según una o más variables de control. Por ejemplo: </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Subtítulo 2">
            <a:extLst>
              <a:ext uri="{FF2B5EF4-FFF2-40B4-BE49-F238E27FC236}">
                <a16:creationId xmlns:a16="http://schemas.microsoft.com/office/drawing/2014/main" id="{DFA3C761-545B-87BA-00AD-5349B7808584}"/>
              </a:ext>
            </a:extLst>
          </p:cNvPr>
          <p:cNvSpPr txBox="1">
            <a:spLocks/>
          </p:cNvSpPr>
          <p:nvPr/>
        </p:nvSpPr>
        <p:spPr>
          <a:xfrm>
            <a:off x="601164" y="1656705"/>
            <a:ext cx="4094661" cy="201041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sz="1200" dirty="0">
                <a:ea typeface="Cambria Math" panose="02040503050406030204" pitchFamily="18" charset="0"/>
              </a:rPr>
              <a:t># </a:t>
            </a:r>
            <a:r>
              <a:rPr lang="en-US" sz="1200" dirty="0" err="1">
                <a:ea typeface="Cambria Math" panose="02040503050406030204" pitchFamily="18" charset="0"/>
              </a:rPr>
              <a:t>Resumen</a:t>
            </a:r>
            <a:r>
              <a:rPr lang="en-US" sz="1200" dirty="0">
                <a:ea typeface="Cambria Math" panose="02040503050406030204" pitchFamily="18" charset="0"/>
              </a:rPr>
              <a:t> general</a:t>
            </a:r>
          </a:p>
          <a:p>
            <a:pPr marL="139700" indent="0">
              <a:buFont typeface="Hanken Grotesk Light"/>
              <a:buNone/>
            </a:pPr>
            <a:r>
              <a:rPr lang="en-US" sz="1200" dirty="0">
                <a:ea typeface="Cambria Math" panose="02040503050406030204" pitchFamily="18" charset="0"/>
              </a:rPr>
              <a:t>table_1 &lt;- </a:t>
            </a:r>
            <a:r>
              <a:rPr lang="en-US" sz="1200" dirty="0" err="1">
                <a:ea typeface="Cambria Math" panose="02040503050406030204" pitchFamily="18" charset="0"/>
              </a:rPr>
              <a:t>new_dataset</a:t>
            </a:r>
            <a:r>
              <a:rPr lang="en-US" sz="1200" dirty="0">
                <a:ea typeface="Cambria Math" panose="02040503050406030204" pitchFamily="18" charset="0"/>
              </a:rPr>
              <a:t> %&gt;% filter(</a:t>
            </a:r>
            <a:r>
              <a:rPr lang="en-US" sz="1200" dirty="0" err="1">
                <a:ea typeface="Cambria Math" panose="02040503050406030204" pitchFamily="18" charset="0"/>
              </a:rPr>
              <a:t>Int_attend</a:t>
            </a:r>
            <a:r>
              <a:rPr lang="en-US" sz="1200" dirty="0">
                <a:ea typeface="Cambria Math" panose="02040503050406030204" pitchFamily="18" charset="0"/>
              </a:rPr>
              <a:t> == "Group 4") %&gt;%   summarize(</a:t>
            </a:r>
            <a:r>
              <a:rPr lang="en-US" sz="1200" dirty="0" err="1">
                <a:ea typeface="Cambria Math" panose="02040503050406030204" pitchFamily="18" charset="0"/>
              </a:rPr>
              <a:t>MeanAttend</a:t>
            </a:r>
            <a:r>
              <a:rPr lang="en-US" sz="1200" dirty="0">
                <a:ea typeface="Cambria Math" panose="02040503050406030204" pitchFamily="18" charset="0"/>
              </a:rPr>
              <a:t> = mean(attend),      </a:t>
            </a:r>
            <a:r>
              <a:rPr lang="en-US" sz="1200" dirty="0" err="1">
                <a:ea typeface="Cambria Math" panose="02040503050406030204" pitchFamily="18" charset="0"/>
              </a:rPr>
              <a:t>SdAttend</a:t>
            </a:r>
            <a:r>
              <a:rPr lang="en-US" sz="1200" dirty="0">
                <a:ea typeface="Cambria Math" panose="02040503050406030204" pitchFamily="18" charset="0"/>
              </a:rPr>
              <a:t> = </a:t>
            </a:r>
            <a:r>
              <a:rPr lang="en-US" sz="1200" dirty="0" err="1">
                <a:ea typeface="Cambria Math" panose="02040503050406030204" pitchFamily="18" charset="0"/>
              </a:rPr>
              <a:t>sd</a:t>
            </a:r>
            <a:r>
              <a:rPr lang="en-US" sz="1200" dirty="0">
                <a:ea typeface="Cambria Math" panose="02040503050406030204" pitchFamily="18" charset="0"/>
              </a:rPr>
              <a:t>(attend)) </a:t>
            </a:r>
          </a:p>
          <a:p>
            <a:pPr marL="139700" indent="0">
              <a:buFont typeface="Hanken Grotesk Light"/>
              <a:buNone/>
            </a:pPr>
            <a:endParaRPr lang="en-US" sz="1200" dirty="0">
              <a:ea typeface="Cambria Math" panose="02040503050406030204" pitchFamily="18" charset="0"/>
            </a:endParaRPr>
          </a:p>
          <a:p>
            <a:pPr marL="139700" indent="0">
              <a:buFont typeface="Hanken Grotesk Light"/>
              <a:buNone/>
            </a:pPr>
            <a:r>
              <a:rPr lang="en-US" sz="1200" dirty="0">
                <a:ea typeface="Cambria Math" panose="02040503050406030204" pitchFamily="18" charset="0"/>
              </a:rPr>
              <a:t># </a:t>
            </a:r>
            <a:r>
              <a:rPr lang="en-US" sz="1200" dirty="0" err="1">
                <a:ea typeface="Cambria Math" panose="02040503050406030204" pitchFamily="18" charset="0"/>
              </a:rPr>
              <a:t>Resumen</a:t>
            </a:r>
            <a:r>
              <a:rPr lang="en-US" sz="1200" dirty="0">
                <a:ea typeface="Cambria Math" panose="02040503050406030204" pitchFamily="18" charset="0"/>
              </a:rPr>
              <a:t> </a:t>
            </a:r>
            <a:r>
              <a:rPr lang="en-US" sz="1200" dirty="0" err="1">
                <a:ea typeface="Cambria Math" panose="02040503050406030204" pitchFamily="18" charset="0"/>
              </a:rPr>
              <a:t>diferenciado</a:t>
            </a:r>
            <a:endParaRPr lang="en-US" sz="1200" dirty="0">
              <a:ea typeface="Cambria Math" panose="02040503050406030204" pitchFamily="18" charset="0"/>
            </a:endParaRPr>
          </a:p>
          <a:p>
            <a:pPr marL="139700" indent="0">
              <a:buFont typeface="Hanken Grotesk Light"/>
              <a:buNone/>
            </a:pPr>
            <a:r>
              <a:rPr lang="en-US" sz="1200" dirty="0">
                <a:ea typeface="Cambria Math" panose="02040503050406030204" pitchFamily="18" charset="0"/>
              </a:rPr>
              <a:t>table_2 &lt;- </a:t>
            </a:r>
            <a:r>
              <a:rPr lang="en-US" sz="1200" dirty="0" err="1">
                <a:ea typeface="Cambria Math" panose="02040503050406030204" pitchFamily="18" charset="0"/>
              </a:rPr>
              <a:t>new_dataset</a:t>
            </a:r>
            <a:r>
              <a:rPr lang="en-US" sz="1200" dirty="0">
                <a:ea typeface="Cambria Math" panose="02040503050406030204" pitchFamily="18" charset="0"/>
              </a:rPr>
              <a:t> %&gt;% </a:t>
            </a:r>
            <a:r>
              <a:rPr lang="en-US" sz="1200" dirty="0" err="1">
                <a:ea typeface="Cambria Math" panose="02040503050406030204" pitchFamily="18" charset="0"/>
              </a:rPr>
              <a:t>group_by</a:t>
            </a:r>
            <a:r>
              <a:rPr lang="en-US" sz="1200" dirty="0">
                <a:ea typeface="Cambria Math" panose="02040503050406030204" pitchFamily="18" charset="0"/>
              </a:rPr>
              <a:t>(</a:t>
            </a:r>
            <a:r>
              <a:rPr lang="en-US" sz="1200" dirty="0" err="1">
                <a:ea typeface="Cambria Math" panose="02040503050406030204" pitchFamily="18" charset="0"/>
              </a:rPr>
              <a:t>Int_attend</a:t>
            </a:r>
            <a:r>
              <a:rPr lang="en-US" sz="1200" dirty="0">
                <a:ea typeface="Cambria Math" panose="02040503050406030204" pitchFamily="18" charset="0"/>
              </a:rPr>
              <a:t>) %&gt;%   summarize(</a:t>
            </a:r>
            <a:r>
              <a:rPr lang="en-US" sz="1200" dirty="0" err="1">
                <a:ea typeface="Cambria Math" panose="02040503050406030204" pitchFamily="18" charset="0"/>
              </a:rPr>
              <a:t>MeanAttend</a:t>
            </a:r>
            <a:r>
              <a:rPr lang="en-US" sz="1200" dirty="0">
                <a:ea typeface="Cambria Math" panose="02040503050406030204" pitchFamily="18" charset="0"/>
              </a:rPr>
              <a:t> = mean(attend),         </a:t>
            </a:r>
            <a:r>
              <a:rPr lang="en-US" sz="1200" dirty="0" err="1">
                <a:ea typeface="Cambria Math" panose="02040503050406030204" pitchFamily="18" charset="0"/>
              </a:rPr>
              <a:t>SdAttend</a:t>
            </a:r>
            <a:r>
              <a:rPr lang="en-US" sz="1200" dirty="0">
                <a:ea typeface="Cambria Math" panose="02040503050406030204" pitchFamily="18" charset="0"/>
              </a:rPr>
              <a:t> = </a:t>
            </a:r>
            <a:r>
              <a:rPr lang="en-US" sz="1200" dirty="0" err="1">
                <a:ea typeface="Cambria Math" panose="02040503050406030204" pitchFamily="18" charset="0"/>
              </a:rPr>
              <a:t>sd</a:t>
            </a:r>
            <a:r>
              <a:rPr lang="en-US" sz="1200" dirty="0">
                <a:ea typeface="Cambria Math" panose="02040503050406030204" pitchFamily="18" charset="0"/>
              </a:rPr>
              <a:t>(attend))</a:t>
            </a:r>
            <a:endParaRPr lang="es-ES" sz="1200" dirty="0"/>
          </a:p>
        </p:txBody>
      </p:sp>
      <p:sp>
        <p:nvSpPr>
          <p:cNvPr id="4" name="Google Shape;2169;p42">
            <a:extLst>
              <a:ext uri="{FF2B5EF4-FFF2-40B4-BE49-F238E27FC236}">
                <a16:creationId xmlns:a16="http://schemas.microsoft.com/office/drawing/2014/main" id="{6898A9D4-5BAC-2A13-E74A-080044087FA3}"/>
              </a:ext>
            </a:extLst>
          </p:cNvPr>
          <p:cNvSpPr txBox="1">
            <a:spLocks/>
          </p:cNvSpPr>
          <p:nvPr/>
        </p:nvSpPr>
        <p:spPr>
          <a:xfrm>
            <a:off x="601164" y="3790304"/>
            <a:ext cx="409466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La </a:t>
            </a:r>
            <a:r>
              <a:rPr lang="es-ES" b="1" dirty="0">
                <a:solidFill>
                  <a:schemeClr val="tx1"/>
                </a:solidFill>
              </a:rPr>
              <a:t>Figura 5</a:t>
            </a:r>
            <a:r>
              <a:rPr lang="es-ES" dirty="0">
                <a:solidFill>
                  <a:schemeClr val="tx1"/>
                </a:solidFill>
              </a:rPr>
              <a:t> muestra el funcionamiento de </a:t>
            </a:r>
            <a:r>
              <a:rPr lang="es-ES" b="1" dirty="0" err="1">
                <a:solidFill>
                  <a:schemeClr val="tx1"/>
                </a:solidFill>
              </a:rPr>
              <a:t>summarize</a:t>
            </a:r>
            <a:r>
              <a:rPr lang="es-ES" b="1" dirty="0">
                <a:solidFill>
                  <a:schemeClr val="tx1"/>
                </a:solidFill>
              </a:rPr>
              <a:t>() </a:t>
            </a:r>
            <a:r>
              <a:rPr lang="es-ES" dirty="0">
                <a:solidFill>
                  <a:schemeClr val="tx1"/>
                </a:solidFill>
              </a:rPr>
              <a:t>y </a:t>
            </a:r>
            <a:r>
              <a:rPr lang="es-ES" b="1" dirty="0" err="1">
                <a:solidFill>
                  <a:schemeClr val="tx1"/>
                </a:solidFill>
              </a:rPr>
              <a:t>group_by</a:t>
            </a:r>
            <a:r>
              <a:rPr lang="es-ES" b="1" dirty="0">
                <a:solidFill>
                  <a:schemeClr val="tx1"/>
                </a:solidFill>
              </a:rPr>
              <a:t>()</a:t>
            </a:r>
            <a:endParaRPr lang="es-ES" dirty="0">
              <a:solidFill>
                <a:schemeClr val="tx1"/>
              </a:solidFill>
            </a:endParaRP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7" name="Subtítulo 2">
            <a:extLst>
              <a:ext uri="{FF2B5EF4-FFF2-40B4-BE49-F238E27FC236}">
                <a16:creationId xmlns:a16="http://schemas.microsoft.com/office/drawing/2014/main" id="{57562E27-A5E1-CBAA-A8EE-5A6550794AB8}"/>
              </a:ext>
            </a:extLst>
          </p:cNvPr>
          <p:cNvSpPr txBox="1">
            <a:spLocks/>
          </p:cNvSpPr>
          <p:nvPr/>
        </p:nvSpPr>
        <p:spPr>
          <a:xfrm>
            <a:off x="5617692" y="4116270"/>
            <a:ext cx="267300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5: </a:t>
            </a:r>
            <a:r>
              <a:rPr lang="es-ES" sz="1000" dirty="0"/>
              <a:t>resumen descriptivo diferenciado</a:t>
            </a:r>
            <a:endParaRPr lang="es-ES" sz="1000" b="1" dirty="0"/>
          </a:p>
        </p:txBody>
      </p:sp>
      <p:pic>
        <p:nvPicPr>
          <p:cNvPr id="9" name="Imagen 8" descr="Diagrama, Esquemático&#10;&#10;Descripción generada automáticamente">
            <a:extLst>
              <a:ext uri="{FF2B5EF4-FFF2-40B4-BE49-F238E27FC236}">
                <a16:creationId xmlns:a16="http://schemas.microsoft.com/office/drawing/2014/main" id="{F5E50964-4C8A-967C-A9F6-A020FDB23AA2}"/>
              </a:ext>
            </a:extLst>
          </p:cNvPr>
          <p:cNvPicPr>
            <a:picLocks noChangeAspect="1"/>
          </p:cNvPicPr>
          <p:nvPr/>
        </p:nvPicPr>
        <p:blipFill>
          <a:blip r:embed="rId3"/>
          <a:stretch>
            <a:fillRect/>
          </a:stretch>
        </p:blipFill>
        <p:spPr>
          <a:xfrm>
            <a:off x="5617699" y="1680006"/>
            <a:ext cx="2673003" cy="2501424"/>
          </a:xfrm>
          <a:prstGeom prst="rect">
            <a:avLst/>
          </a:prstGeom>
          <a:ln w="19050">
            <a:solidFill>
              <a:schemeClr val="tx1"/>
            </a:solidFill>
          </a:ln>
        </p:spPr>
      </p:pic>
    </p:spTree>
    <p:extLst>
      <p:ext uri="{BB962C8B-B14F-4D97-AF65-F5344CB8AC3E}">
        <p14:creationId xmlns:p14="http://schemas.microsoft.com/office/powerpoint/2010/main" val="16793491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482F982F-AF6C-E1FA-96F3-1ACE25B98F6E}"/>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4F92E14C-D8B9-62B9-4635-5424161DDF8C}"/>
              </a:ext>
            </a:extLst>
          </p:cNvPr>
          <p:cNvSpPr txBox="1">
            <a:spLocks noGrp="1"/>
          </p:cNvSpPr>
          <p:nvPr>
            <p:ph type="title"/>
          </p:nvPr>
        </p:nvSpPr>
        <p:spPr>
          <a:xfrm>
            <a:off x="720000" y="32848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g</a:t>
            </a:r>
            <a:r>
              <a:rPr lang="en" dirty="0"/>
              <a:t>gplot2</a:t>
            </a:r>
            <a:endParaRPr dirty="0"/>
          </a:p>
        </p:txBody>
      </p:sp>
      <p:sp>
        <p:nvSpPr>
          <p:cNvPr id="2" name="Google Shape;2169;p42">
            <a:extLst>
              <a:ext uri="{FF2B5EF4-FFF2-40B4-BE49-F238E27FC236}">
                <a16:creationId xmlns:a16="http://schemas.microsoft.com/office/drawing/2014/main" id="{7069ED03-F018-D4CA-50DD-0030C150D884}"/>
              </a:ext>
            </a:extLst>
          </p:cNvPr>
          <p:cNvSpPr txBox="1">
            <a:spLocks/>
          </p:cNvSpPr>
          <p:nvPr/>
        </p:nvSpPr>
        <p:spPr>
          <a:xfrm>
            <a:off x="582114" y="870037"/>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El paquete </a:t>
            </a:r>
            <a:r>
              <a:rPr lang="es-ES" b="1" dirty="0">
                <a:solidFill>
                  <a:schemeClr val="tx1"/>
                </a:solidFill>
              </a:rPr>
              <a:t>ggplot2 </a:t>
            </a:r>
            <a:r>
              <a:rPr lang="es-ES" dirty="0">
                <a:solidFill>
                  <a:schemeClr val="tx1"/>
                </a:solidFill>
              </a:rPr>
              <a:t>proporciona un sistema coherente para visualizar datos y crear gráficos. La versatilidad de </a:t>
            </a:r>
            <a:r>
              <a:rPr lang="es-ES" b="1" dirty="0">
                <a:solidFill>
                  <a:schemeClr val="tx1"/>
                </a:solidFill>
              </a:rPr>
              <a:t>ggplot2</a:t>
            </a:r>
            <a:r>
              <a:rPr lang="es-ES" dirty="0">
                <a:solidFill>
                  <a:schemeClr val="tx1"/>
                </a:solidFill>
              </a:rPr>
              <a:t> radica en que emplea la Gramática de Gráficos (</a:t>
            </a:r>
            <a:r>
              <a:rPr lang="es-ES" i="1" dirty="0" err="1">
                <a:solidFill>
                  <a:schemeClr val="tx1"/>
                </a:solidFill>
              </a:rPr>
              <a:t>Grammar</a:t>
            </a:r>
            <a:r>
              <a:rPr lang="es-ES" i="1" dirty="0">
                <a:solidFill>
                  <a:schemeClr val="tx1"/>
                </a:solidFill>
              </a:rPr>
              <a:t> </a:t>
            </a:r>
            <a:r>
              <a:rPr lang="es-ES" i="1" dirty="0" err="1">
                <a:solidFill>
                  <a:schemeClr val="tx1"/>
                </a:solidFill>
              </a:rPr>
              <a:t>of</a:t>
            </a:r>
            <a:r>
              <a:rPr lang="es-ES" i="1" dirty="0">
                <a:solidFill>
                  <a:schemeClr val="tx1"/>
                </a:solidFill>
              </a:rPr>
              <a:t> </a:t>
            </a:r>
            <a:r>
              <a:rPr lang="es-ES" i="1" dirty="0" err="1">
                <a:solidFill>
                  <a:schemeClr val="tx1"/>
                </a:solidFill>
              </a:rPr>
              <a:t>Graphics</a:t>
            </a:r>
            <a:r>
              <a:rPr lang="es-ES" i="1" dirty="0">
                <a:solidFill>
                  <a:schemeClr val="tx1"/>
                </a:solidFill>
              </a:rPr>
              <a:t>)</a:t>
            </a:r>
            <a:r>
              <a:rPr lang="es-ES" dirty="0">
                <a:solidFill>
                  <a:schemeClr val="tx1"/>
                </a:solidFill>
              </a:rPr>
              <a:t>. </a:t>
            </a: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Google Shape;3095;p77" descr="Timeline background shape">
            <a:extLst>
              <a:ext uri="{FF2B5EF4-FFF2-40B4-BE49-F238E27FC236}">
                <a16:creationId xmlns:a16="http://schemas.microsoft.com/office/drawing/2014/main" id="{1286349E-DDAA-D378-A4A0-376714FCB550}"/>
              </a:ext>
            </a:extLst>
          </p:cNvPr>
          <p:cNvSpPr/>
          <p:nvPr/>
        </p:nvSpPr>
        <p:spPr>
          <a:xfrm>
            <a:off x="6904649" y="4518015"/>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4" name="Subtítulo 2">
            <a:extLst>
              <a:ext uri="{FF2B5EF4-FFF2-40B4-BE49-F238E27FC236}">
                <a16:creationId xmlns:a16="http://schemas.microsoft.com/office/drawing/2014/main" id="{B4EC5821-0445-EEFE-8020-6D0C6C477AEB}"/>
              </a:ext>
            </a:extLst>
          </p:cNvPr>
          <p:cNvSpPr txBox="1">
            <a:spLocks/>
          </p:cNvSpPr>
          <p:nvPr/>
        </p:nvSpPr>
        <p:spPr>
          <a:xfrm>
            <a:off x="711446" y="1598047"/>
            <a:ext cx="6788238" cy="38624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ggplot</a:t>
            </a:r>
            <a:r>
              <a:rPr lang="en-US" dirty="0">
                <a:ea typeface="Cambria Math" panose="02040503050406030204" pitchFamily="18" charset="0"/>
              </a:rPr>
              <a:t>(dataset, </a:t>
            </a:r>
            <a:r>
              <a:rPr lang="en-US" dirty="0" err="1">
                <a:ea typeface="Cambria Math" panose="02040503050406030204" pitchFamily="18" charset="0"/>
              </a:rPr>
              <a:t>aes</a:t>
            </a:r>
            <a:r>
              <a:rPr lang="en-US" dirty="0">
                <a:ea typeface="Cambria Math" panose="02040503050406030204" pitchFamily="18" charset="0"/>
              </a:rPr>
              <a:t>()) + </a:t>
            </a:r>
            <a:r>
              <a:rPr lang="en-US" dirty="0" err="1">
                <a:ea typeface="Cambria Math" panose="02040503050406030204" pitchFamily="18" charset="0"/>
              </a:rPr>
              <a:t>geometría</a:t>
            </a:r>
            <a:r>
              <a:rPr lang="en-US" dirty="0">
                <a:ea typeface="Cambria Math" panose="02040503050406030204" pitchFamily="18" charset="0"/>
              </a:rPr>
              <a:t> + </a:t>
            </a:r>
            <a:r>
              <a:rPr lang="en-US" dirty="0" err="1">
                <a:ea typeface="Cambria Math" panose="02040503050406030204" pitchFamily="18" charset="0"/>
              </a:rPr>
              <a:t>faceta</a:t>
            </a:r>
            <a:r>
              <a:rPr lang="en-US" dirty="0">
                <a:ea typeface="Cambria Math" panose="02040503050406030204" pitchFamily="18" charset="0"/>
              </a:rPr>
              <a:t> + </a:t>
            </a:r>
            <a:r>
              <a:rPr lang="en-US" dirty="0" err="1">
                <a:ea typeface="Cambria Math" panose="02040503050406030204" pitchFamily="18" charset="0"/>
              </a:rPr>
              <a:t>opciones</a:t>
            </a:r>
            <a:endParaRPr lang="es-ES" dirty="0"/>
          </a:p>
        </p:txBody>
      </p:sp>
      <p:sp>
        <p:nvSpPr>
          <p:cNvPr id="5" name="Google Shape;2169;p42">
            <a:extLst>
              <a:ext uri="{FF2B5EF4-FFF2-40B4-BE49-F238E27FC236}">
                <a16:creationId xmlns:a16="http://schemas.microsoft.com/office/drawing/2014/main" id="{7E5AF619-0A66-40FE-1566-8AB0B8684EDC}"/>
              </a:ext>
            </a:extLst>
          </p:cNvPr>
          <p:cNvSpPr txBox="1">
            <a:spLocks/>
          </p:cNvSpPr>
          <p:nvPr/>
        </p:nvSpPr>
        <p:spPr>
          <a:xfrm>
            <a:off x="697408" y="2034680"/>
            <a:ext cx="6788239" cy="2897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dirty="0">
                <a:solidFill>
                  <a:schemeClr val="tx1"/>
                </a:solidFill>
              </a:rPr>
              <a:t>donde:</a:t>
            </a:r>
          </a:p>
          <a:p>
            <a:pPr marL="342900" indent="-342900" algn="l">
              <a:buSzPts val="1100"/>
              <a:buFont typeface="Arial"/>
              <a:buAutoNum type="arabicPeriod"/>
            </a:pPr>
            <a:r>
              <a:rPr lang="es-ES" sz="1200" dirty="0"/>
              <a:t>Datos es un data frame</a:t>
            </a:r>
          </a:p>
          <a:p>
            <a:pPr marL="342900" indent="-342900" algn="l">
              <a:buSzPts val="1100"/>
              <a:buFont typeface="Arial"/>
              <a:buAutoNum type="arabicPeriod"/>
            </a:pPr>
            <a:r>
              <a:rPr lang="es-ES" sz="1200" dirty="0"/>
              <a:t>Las características del mapa </a:t>
            </a:r>
            <a:r>
              <a:rPr lang="es-ES" sz="1200" b="1" dirty="0"/>
              <a:t>aes() </a:t>
            </a:r>
            <a:r>
              <a:rPr lang="es-ES" sz="1200" dirty="0"/>
              <a:t>describe los ejes (</a:t>
            </a:r>
            <a:r>
              <a:rPr lang="es-ES" sz="1200" b="1" dirty="0"/>
              <a:t>x, y</a:t>
            </a:r>
            <a:r>
              <a:rPr lang="es-ES" sz="1200" dirty="0"/>
              <a:t>), el color exterior (</a:t>
            </a:r>
            <a:r>
              <a:rPr lang="es-ES" sz="1200" b="1" dirty="0"/>
              <a:t>color</a:t>
            </a:r>
            <a:r>
              <a:rPr lang="es-ES" sz="1200" dirty="0"/>
              <a:t> </a:t>
            </a:r>
            <a:r>
              <a:rPr lang="es-ES" sz="1200" dirty="0" err="1"/>
              <a:t>or</a:t>
            </a:r>
            <a:r>
              <a:rPr lang="es-ES" sz="1200" dirty="0"/>
              <a:t> </a:t>
            </a:r>
            <a:r>
              <a:rPr lang="es-ES" sz="1200" b="1" dirty="0" err="1"/>
              <a:t>colour</a:t>
            </a:r>
            <a:r>
              <a:rPr lang="es-ES" sz="1200" dirty="0"/>
              <a:t>), el color interior (</a:t>
            </a:r>
            <a:r>
              <a:rPr lang="es-ES" sz="1200" b="1" dirty="0" err="1"/>
              <a:t>fill</a:t>
            </a:r>
            <a:r>
              <a:rPr lang="es-ES" sz="1200" dirty="0"/>
              <a:t>), la forma de los puntos (</a:t>
            </a:r>
            <a:r>
              <a:rPr lang="es-ES" sz="1200" b="1" dirty="0" err="1"/>
              <a:t>shape</a:t>
            </a:r>
            <a:r>
              <a:rPr lang="es-ES" sz="1200" dirty="0"/>
              <a:t>), el tipo de línea (</a:t>
            </a:r>
            <a:r>
              <a:rPr lang="es-ES" sz="1200" b="1" dirty="0" err="1"/>
              <a:t>linetype</a:t>
            </a:r>
            <a:r>
              <a:rPr lang="es-ES" sz="1200" dirty="0"/>
              <a:t>) y el tamaño (</a:t>
            </a:r>
            <a:r>
              <a:rPr lang="es-ES" sz="1200" b="1" dirty="0" err="1"/>
              <a:t>size</a:t>
            </a:r>
            <a:r>
              <a:rPr lang="es-ES" sz="1200" dirty="0"/>
              <a:t>).</a:t>
            </a:r>
          </a:p>
          <a:p>
            <a:pPr marL="0" indent="0" algn="l">
              <a:buSzPts val="1100"/>
            </a:pPr>
            <a:r>
              <a:rPr lang="es-ES" sz="1200" dirty="0"/>
              <a:t>3. Los objetos geométricos (</a:t>
            </a:r>
            <a:r>
              <a:rPr lang="es-ES" sz="1200" b="1" dirty="0"/>
              <a:t>geometría</a:t>
            </a:r>
            <a:r>
              <a:rPr lang="es-ES" sz="1200" dirty="0"/>
              <a:t>) determinan el tipo de gráfico:</a:t>
            </a:r>
          </a:p>
          <a:p>
            <a:pPr marL="285750" indent="-285750" algn="l">
              <a:buSzPts val="1100"/>
              <a:buFont typeface="Arial" panose="020B0604020202020204" pitchFamily="34" charset="0"/>
              <a:buChar char="•"/>
            </a:pPr>
            <a:r>
              <a:rPr lang="es-ES" sz="1200" dirty="0"/>
              <a:t>Puntos (</a:t>
            </a:r>
            <a:r>
              <a:rPr lang="es-ES" sz="1200" b="1" dirty="0" err="1"/>
              <a:t>geom_point</a:t>
            </a:r>
            <a:r>
              <a:rPr lang="es-ES" sz="1200" dirty="0"/>
              <a:t>)</a:t>
            </a:r>
          </a:p>
          <a:p>
            <a:pPr marL="285750" indent="-285750" algn="l">
              <a:buSzPts val="1100"/>
              <a:buFont typeface="Arial" panose="020B0604020202020204" pitchFamily="34" charset="0"/>
              <a:buChar char="•"/>
            </a:pPr>
            <a:r>
              <a:rPr lang="es-ES" sz="1200" dirty="0"/>
              <a:t>Líneas (</a:t>
            </a:r>
            <a:r>
              <a:rPr lang="es-ES" sz="1200" b="1" dirty="0" err="1"/>
              <a:t>geom_lines</a:t>
            </a:r>
            <a:r>
              <a:rPr lang="es-ES" sz="1200" dirty="0"/>
              <a:t>)</a:t>
            </a:r>
          </a:p>
          <a:p>
            <a:pPr marL="285750" indent="-285750" algn="l">
              <a:buSzPts val="1100"/>
              <a:buFont typeface="Arial" panose="020B0604020202020204" pitchFamily="34" charset="0"/>
              <a:buChar char="•"/>
            </a:pPr>
            <a:r>
              <a:rPr lang="es-ES" sz="1200" dirty="0"/>
              <a:t>Histogramas (</a:t>
            </a:r>
            <a:r>
              <a:rPr lang="es-ES" sz="1200" b="1" dirty="0" err="1"/>
              <a:t>geom_histogram</a:t>
            </a:r>
            <a:r>
              <a:rPr lang="es-ES" sz="1200" dirty="0"/>
              <a:t>)</a:t>
            </a:r>
          </a:p>
          <a:p>
            <a:pPr marL="285750" indent="-285750" algn="l">
              <a:buSzPts val="1100"/>
              <a:buFont typeface="Arial" panose="020B0604020202020204" pitchFamily="34" charset="0"/>
              <a:buChar char="•"/>
            </a:pPr>
            <a:r>
              <a:rPr lang="es-ES" sz="1200" dirty="0" err="1"/>
              <a:t>Boxplot</a:t>
            </a:r>
            <a:r>
              <a:rPr lang="es-ES" sz="1200" dirty="0"/>
              <a:t> (</a:t>
            </a:r>
            <a:r>
              <a:rPr lang="es-ES" sz="1200" b="1" dirty="0" err="1"/>
              <a:t>geom_boxplot</a:t>
            </a:r>
            <a:r>
              <a:rPr lang="es-ES" sz="1200" dirty="0"/>
              <a:t>)</a:t>
            </a:r>
          </a:p>
          <a:p>
            <a:pPr marL="285750" indent="-285750" algn="l">
              <a:buSzPts val="1100"/>
              <a:buFont typeface="Arial" panose="020B0604020202020204" pitchFamily="34" charset="0"/>
              <a:buChar char="•"/>
            </a:pPr>
            <a:r>
              <a:rPr lang="es-ES" sz="1200" dirty="0"/>
              <a:t>etc.</a:t>
            </a:r>
          </a:p>
          <a:p>
            <a:pPr marL="0" indent="0" algn="l">
              <a:buSzPts val="1100"/>
            </a:pPr>
            <a:endParaRPr lang="es-ES" sz="1200" dirty="0"/>
          </a:p>
          <a:p>
            <a:pPr marL="0" indent="0" algn="l">
              <a:buSzPts val="1100"/>
            </a:pPr>
            <a:r>
              <a:rPr lang="es-ES" sz="1200" dirty="0"/>
              <a:t>4.  La </a:t>
            </a:r>
            <a:r>
              <a:rPr lang="es-ES" sz="1200" b="1" dirty="0"/>
              <a:t>faceta</a:t>
            </a:r>
            <a:r>
              <a:rPr lang="es-ES" sz="1200" dirty="0"/>
              <a:t> permite dividir un gráfico en múltiples gráficos de acuerdo con grupos.</a:t>
            </a: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Tree>
    <p:extLst>
      <p:ext uri="{BB962C8B-B14F-4D97-AF65-F5344CB8AC3E}">
        <p14:creationId xmlns:p14="http://schemas.microsoft.com/office/powerpoint/2010/main" val="18934750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5" name="Google Shape;2215;p4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Ejercicios</a:t>
            </a:r>
            <a:endParaRPr dirty="0"/>
          </a:p>
        </p:txBody>
      </p:sp>
      <p:sp>
        <p:nvSpPr>
          <p:cNvPr id="19" name="Subtítulo 18">
            <a:extLst>
              <a:ext uri="{FF2B5EF4-FFF2-40B4-BE49-F238E27FC236}">
                <a16:creationId xmlns:a16="http://schemas.microsoft.com/office/drawing/2014/main" id="{8C0870DC-9BAF-ADDE-6CCA-9AF09C9D7637}"/>
              </a:ext>
            </a:extLst>
          </p:cNvPr>
          <p:cNvSpPr>
            <a:spLocks noGrp="1"/>
          </p:cNvSpPr>
          <p:nvPr>
            <p:ph type="subTitle" idx="1"/>
          </p:nvPr>
        </p:nvSpPr>
        <p:spPr>
          <a:xfrm>
            <a:off x="936407" y="1416030"/>
            <a:ext cx="5464391" cy="900141"/>
          </a:xfrm>
        </p:spPr>
        <p:txBody>
          <a:bodyPr/>
          <a:lstStyle/>
          <a:p>
            <a:pPr algn="l"/>
            <a:r>
              <a:rPr lang="es-ES" dirty="0"/>
              <a:t>1. Crear un gráfico que el ingreso promedio de acuerdo con la edad en años para las personas ocupados. Presente la gráfica diferenciada por ciudades.</a:t>
            </a:r>
          </a:p>
        </p:txBody>
      </p:sp>
      <p:sp>
        <p:nvSpPr>
          <p:cNvPr id="26" name="Subtítulo 18">
            <a:extLst>
              <a:ext uri="{FF2B5EF4-FFF2-40B4-BE49-F238E27FC236}">
                <a16:creationId xmlns:a16="http://schemas.microsoft.com/office/drawing/2014/main" id="{49586F9E-67EA-2737-FBFF-7B4EB34B05EF}"/>
              </a:ext>
            </a:extLst>
          </p:cNvPr>
          <p:cNvSpPr txBox="1">
            <a:spLocks/>
          </p:cNvSpPr>
          <p:nvPr/>
        </p:nvSpPr>
        <p:spPr>
          <a:xfrm>
            <a:off x="936407" y="2456669"/>
            <a:ext cx="5464391" cy="9001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algn="l"/>
            <a:r>
              <a:rPr lang="es-ES" dirty="0"/>
              <a:t>2. Filtra la base de datos de personas ocupadas para el grupo de mujeres con ingresos de $2.000.000 –  $5.000.000. Muestre un gráfico sobre el nivel de educación en esta población.</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29"/>
        <p:cNvGrpSpPr/>
        <p:nvPr/>
      </p:nvGrpSpPr>
      <p:grpSpPr>
        <a:xfrm>
          <a:off x="0" y="0"/>
          <a:ext cx="0" cy="0"/>
          <a:chOff x="0" y="0"/>
          <a:chExt cx="0" cy="0"/>
        </a:xfrm>
      </p:grpSpPr>
      <p:sp>
        <p:nvSpPr>
          <p:cNvPr id="2230" name="Google Shape;2230;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Solución 1</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A7B0ADBC-D1A4-026A-81C5-CE79B5B3BC7A}"/>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8F43376F-1C0F-0B6C-FF46-AF8431FD7145}"/>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Solución 2</a:t>
            </a:r>
            <a:endParaRPr dirty="0"/>
          </a:p>
        </p:txBody>
      </p:sp>
    </p:spTree>
    <p:extLst>
      <p:ext uri="{BB962C8B-B14F-4D97-AF65-F5344CB8AC3E}">
        <p14:creationId xmlns:p14="http://schemas.microsoft.com/office/powerpoint/2010/main" val="23650217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D064BA02-9277-A5CA-028A-5463ADB9A43C}"/>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FDF52416-2CD9-6833-6D16-E67D3D642B9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Recursos alternativos</a:t>
            </a:r>
            <a:endParaRPr dirty="0"/>
          </a:p>
        </p:txBody>
      </p:sp>
      <p:sp>
        <p:nvSpPr>
          <p:cNvPr id="2" name="Subtítulo 2">
            <a:extLst>
              <a:ext uri="{FF2B5EF4-FFF2-40B4-BE49-F238E27FC236}">
                <a16:creationId xmlns:a16="http://schemas.microsoft.com/office/drawing/2014/main" id="{3BA8F7DF-3A2E-E31A-191F-C417B0662C5A}"/>
              </a:ext>
            </a:extLst>
          </p:cNvPr>
          <p:cNvSpPr>
            <a:spLocks noGrp="1"/>
          </p:cNvSpPr>
          <p:nvPr>
            <p:ph type="subTitle" idx="1"/>
          </p:nvPr>
        </p:nvSpPr>
        <p:spPr>
          <a:xfrm>
            <a:off x="719999" y="1106808"/>
            <a:ext cx="7704000" cy="634150"/>
          </a:xfrm>
        </p:spPr>
        <p:txBody>
          <a:bodyPr/>
          <a:lstStyle/>
          <a:p>
            <a:pPr marL="139700" indent="0" algn="l">
              <a:buNone/>
            </a:pPr>
            <a:r>
              <a:rPr lang="es-ES" dirty="0"/>
              <a:t>1. La librería </a:t>
            </a:r>
            <a:r>
              <a:rPr lang="es-ES" b="1" dirty="0" err="1"/>
              <a:t>swirl</a:t>
            </a:r>
            <a:r>
              <a:rPr lang="es-ES" dirty="0"/>
              <a:t> proporciona un tutorial sobre elementos básicos en R:</a:t>
            </a:r>
          </a:p>
        </p:txBody>
      </p:sp>
      <p:sp>
        <p:nvSpPr>
          <p:cNvPr id="4" name="Subtítulo 2">
            <a:extLst>
              <a:ext uri="{FF2B5EF4-FFF2-40B4-BE49-F238E27FC236}">
                <a16:creationId xmlns:a16="http://schemas.microsoft.com/office/drawing/2014/main" id="{98A5E126-2CF8-40F4-BCF1-494DA98277C8}"/>
              </a:ext>
            </a:extLst>
          </p:cNvPr>
          <p:cNvSpPr txBox="1">
            <a:spLocks/>
          </p:cNvSpPr>
          <p:nvPr/>
        </p:nvSpPr>
        <p:spPr>
          <a:xfrm>
            <a:off x="719998" y="1543059"/>
            <a:ext cx="6788238" cy="899462"/>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install.packages</a:t>
            </a:r>
            <a:r>
              <a:rPr lang="en-US" dirty="0">
                <a:ea typeface="Cambria Math" panose="02040503050406030204" pitchFamily="18" charset="0"/>
              </a:rPr>
              <a:t>(“swirl”)</a:t>
            </a:r>
          </a:p>
          <a:p>
            <a:pPr marL="139700" indent="0">
              <a:buFont typeface="Hanken Grotesk Light"/>
              <a:buNone/>
            </a:pPr>
            <a:r>
              <a:rPr lang="en-US" dirty="0">
                <a:ea typeface="Cambria Math" panose="02040503050406030204" pitchFamily="18" charset="0"/>
              </a:rPr>
              <a:t>library (swirl)</a:t>
            </a:r>
          </a:p>
          <a:p>
            <a:pPr marL="139700" indent="0">
              <a:buFont typeface="Hanken Grotesk Light"/>
              <a:buNone/>
            </a:pPr>
            <a:r>
              <a:rPr lang="es-ES" dirty="0" err="1"/>
              <a:t>swirl</a:t>
            </a:r>
            <a:r>
              <a:rPr lang="es-ES" dirty="0"/>
              <a:t>()</a:t>
            </a:r>
          </a:p>
        </p:txBody>
      </p:sp>
      <p:sp>
        <p:nvSpPr>
          <p:cNvPr id="5" name="Subtítulo 2">
            <a:extLst>
              <a:ext uri="{FF2B5EF4-FFF2-40B4-BE49-F238E27FC236}">
                <a16:creationId xmlns:a16="http://schemas.microsoft.com/office/drawing/2014/main" id="{9FD2CCDA-BFE7-4984-8BD1-D1A47737188F}"/>
              </a:ext>
            </a:extLst>
          </p:cNvPr>
          <p:cNvSpPr txBox="1">
            <a:spLocks/>
          </p:cNvSpPr>
          <p:nvPr/>
        </p:nvSpPr>
        <p:spPr>
          <a:xfrm>
            <a:off x="719998" y="2571750"/>
            <a:ext cx="7704000" cy="400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139700" indent="0" algn="l"/>
            <a:r>
              <a:rPr lang="es-ES" dirty="0"/>
              <a:t>2. Data </a:t>
            </a:r>
            <a:r>
              <a:rPr lang="es-ES" dirty="0" err="1"/>
              <a:t>wrangling</a:t>
            </a:r>
            <a:r>
              <a:rPr lang="es-ES" dirty="0"/>
              <a:t> </a:t>
            </a:r>
            <a:r>
              <a:rPr lang="es-ES" dirty="0" err="1"/>
              <a:t>with</a:t>
            </a:r>
            <a:r>
              <a:rPr lang="es-ES" dirty="0"/>
              <a:t> </a:t>
            </a:r>
            <a:r>
              <a:rPr lang="es-ES" b="1" dirty="0" err="1"/>
              <a:t>dplyr</a:t>
            </a:r>
            <a:r>
              <a:rPr lang="es-ES" dirty="0"/>
              <a:t> and </a:t>
            </a:r>
            <a:r>
              <a:rPr lang="es-ES" b="1" dirty="0" err="1"/>
              <a:t>tidyr</a:t>
            </a:r>
            <a:r>
              <a:rPr lang="es-ES" b="1" dirty="0"/>
              <a:t> </a:t>
            </a:r>
            <a:r>
              <a:rPr lang="es-ES" dirty="0"/>
              <a:t>(</a:t>
            </a:r>
            <a:r>
              <a:rPr lang="es-ES" dirty="0" err="1"/>
              <a:t>Cheat</a:t>
            </a:r>
            <a:r>
              <a:rPr lang="es-ES" dirty="0"/>
              <a:t> </a:t>
            </a:r>
            <a:r>
              <a:rPr lang="es-ES" dirty="0" err="1"/>
              <a:t>Sheet</a:t>
            </a:r>
            <a:r>
              <a:rPr lang="es-ES" dirty="0"/>
              <a:t>):</a:t>
            </a:r>
          </a:p>
        </p:txBody>
      </p:sp>
      <p:sp>
        <p:nvSpPr>
          <p:cNvPr id="6" name="Subtítulo 2">
            <a:extLst>
              <a:ext uri="{FF2B5EF4-FFF2-40B4-BE49-F238E27FC236}">
                <a16:creationId xmlns:a16="http://schemas.microsoft.com/office/drawing/2014/main" id="{B3D4096B-6D3F-47AD-AD0E-62DF72C8498E}"/>
              </a:ext>
            </a:extLst>
          </p:cNvPr>
          <p:cNvSpPr txBox="1">
            <a:spLocks/>
          </p:cNvSpPr>
          <p:nvPr/>
        </p:nvSpPr>
        <p:spPr>
          <a:xfrm>
            <a:off x="719998" y="2901004"/>
            <a:ext cx="7704000" cy="400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139700" indent="0" algn="l"/>
            <a:r>
              <a:rPr lang="es-ES" dirty="0"/>
              <a:t>3. Visualización de datos usando ggplot2 (Guía Rápida):</a:t>
            </a:r>
          </a:p>
        </p:txBody>
      </p:sp>
      <p:sp>
        <p:nvSpPr>
          <p:cNvPr id="7" name="Subtítulo 2">
            <a:extLst>
              <a:ext uri="{FF2B5EF4-FFF2-40B4-BE49-F238E27FC236}">
                <a16:creationId xmlns:a16="http://schemas.microsoft.com/office/drawing/2014/main" id="{F0A4F3ED-77A4-4F08-AB3B-C3D27DFD99AA}"/>
              </a:ext>
            </a:extLst>
          </p:cNvPr>
          <p:cNvSpPr txBox="1">
            <a:spLocks/>
          </p:cNvSpPr>
          <p:nvPr/>
        </p:nvSpPr>
        <p:spPr>
          <a:xfrm>
            <a:off x="719998" y="3273313"/>
            <a:ext cx="7704000" cy="400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139700" indent="0" algn="l"/>
            <a:r>
              <a:rPr lang="es-ES" dirty="0"/>
              <a:t>4. </a:t>
            </a:r>
            <a:r>
              <a:rPr lang="es-ES" dirty="0" err="1"/>
              <a:t>Factors</a:t>
            </a:r>
            <a:r>
              <a:rPr lang="es-ES" dirty="0"/>
              <a:t> </a:t>
            </a:r>
            <a:r>
              <a:rPr lang="es-ES" dirty="0" err="1"/>
              <a:t>with</a:t>
            </a:r>
            <a:r>
              <a:rPr lang="es-ES" dirty="0"/>
              <a:t> </a:t>
            </a:r>
            <a:r>
              <a:rPr lang="es-ES" dirty="0" err="1"/>
              <a:t>forcats</a:t>
            </a:r>
            <a:r>
              <a:rPr lang="es-ES" dirty="0"/>
              <a:t> (</a:t>
            </a:r>
            <a:r>
              <a:rPr lang="es-ES" dirty="0" err="1"/>
              <a:t>Cheat</a:t>
            </a:r>
            <a:r>
              <a:rPr lang="es-ES" dirty="0"/>
              <a:t> </a:t>
            </a:r>
            <a:r>
              <a:rPr lang="es-ES" dirty="0" err="1"/>
              <a:t>Sheet</a:t>
            </a:r>
            <a:r>
              <a:rPr lang="es-ES"/>
              <a:t>):</a:t>
            </a:r>
            <a:endParaRPr lang="es-ES" dirty="0"/>
          </a:p>
        </p:txBody>
      </p:sp>
    </p:spTree>
    <p:extLst>
      <p:ext uri="{BB962C8B-B14F-4D97-AF65-F5344CB8AC3E}">
        <p14:creationId xmlns:p14="http://schemas.microsoft.com/office/powerpoint/2010/main" val="41766818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610E5D5C-3314-0B94-F080-3F9A37B8A0DC}"/>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07D1BA0E-0B7C-35F9-BFC6-88FC90B2FB3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Bibliografía de consulta</a:t>
            </a:r>
            <a:endParaRPr dirty="0"/>
          </a:p>
        </p:txBody>
      </p:sp>
      <p:sp>
        <p:nvSpPr>
          <p:cNvPr id="2" name="Subtítulo 2">
            <a:extLst>
              <a:ext uri="{FF2B5EF4-FFF2-40B4-BE49-F238E27FC236}">
                <a16:creationId xmlns:a16="http://schemas.microsoft.com/office/drawing/2014/main" id="{2779791D-2E33-E3EE-70C2-81D7940DA695}"/>
              </a:ext>
            </a:extLst>
          </p:cNvPr>
          <p:cNvSpPr>
            <a:spLocks noGrp="1"/>
          </p:cNvSpPr>
          <p:nvPr>
            <p:ph type="subTitle" idx="1"/>
          </p:nvPr>
        </p:nvSpPr>
        <p:spPr>
          <a:xfrm>
            <a:off x="720000" y="1331673"/>
            <a:ext cx="4294800" cy="634150"/>
          </a:xfrm>
        </p:spPr>
        <p:txBody>
          <a:bodyPr/>
          <a:lstStyle/>
          <a:p>
            <a:pPr marL="139700" indent="0">
              <a:buNone/>
            </a:pPr>
            <a:r>
              <a:rPr lang="es-ES" dirty="0"/>
              <a:t>* </a:t>
            </a:r>
          </a:p>
        </p:txBody>
      </p:sp>
    </p:spTree>
    <p:extLst>
      <p:ext uri="{BB962C8B-B14F-4D97-AF65-F5344CB8AC3E}">
        <p14:creationId xmlns:p14="http://schemas.microsoft.com/office/powerpoint/2010/main" val="2282500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8"/>
        <p:cNvGrpSpPr/>
        <p:nvPr/>
      </p:nvGrpSpPr>
      <p:grpSpPr>
        <a:xfrm>
          <a:off x="0" y="0"/>
          <a:ext cx="0" cy="0"/>
          <a:chOff x="0" y="0"/>
          <a:chExt cx="0" cy="0"/>
        </a:xfrm>
      </p:grpSpPr>
      <p:sp>
        <p:nvSpPr>
          <p:cNvPr id="2139" name="Google Shape;2139;p40"/>
          <p:cNvSpPr txBox="1">
            <a:spLocks noGrp="1"/>
          </p:cNvSpPr>
          <p:nvPr>
            <p:ph type="title"/>
          </p:nvPr>
        </p:nvSpPr>
        <p:spPr>
          <a:xfrm>
            <a:off x="914000" y="1392300"/>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Introducció</a:t>
            </a:r>
            <a:r>
              <a:rPr lang="es-CO" dirty="0"/>
              <a:t>n al EDA</a:t>
            </a:r>
            <a:endParaRPr dirty="0"/>
          </a:p>
        </p:txBody>
      </p:sp>
      <p:sp>
        <p:nvSpPr>
          <p:cNvPr id="2140" name="Google Shape;2140;p40"/>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2142" name="Google Shape;2142;p40"/>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p:cNvGrpSpPr/>
          <p:nvPr/>
        </p:nvGrpSpPr>
        <p:grpSpPr>
          <a:xfrm flipH="1">
            <a:off x="6757151" y="-726900"/>
            <a:ext cx="2981249" cy="1266398"/>
            <a:chOff x="350304" y="4374911"/>
            <a:chExt cx="2451080" cy="1041189"/>
          </a:xfrm>
        </p:grpSpPr>
        <p:sp>
          <p:nvSpPr>
            <p:cNvPr id="2144" name="Google Shape;2144;p40"/>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30">
          <a:extLst>
            <a:ext uri="{FF2B5EF4-FFF2-40B4-BE49-F238E27FC236}">
              <a16:creationId xmlns:a16="http://schemas.microsoft.com/office/drawing/2014/main" id="{6371653B-4A3E-8C90-C3EA-F506DD7FEACB}"/>
            </a:ext>
          </a:extLst>
        </p:cNvPr>
        <p:cNvGrpSpPr/>
        <p:nvPr/>
      </p:nvGrpSpPr>
      <p:grpSpPr>
        <a:xfrm>
          <a:off x="0" y="0"/>
          <a:ext cx="0" cy="0"/>
          <a:chOff x="0" y="0"/>
          <a:chExt cx="0" cy="0"/>
        </a:xfrm>
      </p:grpSpPr>
      <p:sp>
        <p:nvSpPr>
          <p:cNvPr id="2731" name="Google Shape;2731;p70">
            <a:extLst>
              <a:ext uri="{FF2B5EF4-FFF2-40B4-BE49-F238E27FC236}">
                <a16:creationId xmlns:a16="http://schemas.microsoft.com/office/drawing/2014/main" id="{3FB16700-E1D6-1E7C-6139-CA05A775925B}"/>
              </a:ext>
            </a:extLst>
          </p:cNvPr>
          <p:cNvSpPr txBox="1">
            <a:spLocks noGrp="1"/>
          </p:cNvSpPr>
          <p:nvPr>
            <p:ph type="title"/>
          </p:nvPr>
        </p:nvSpPr>
        <p:spPr>
          <a:xfrm>
            <a:off x="2347938" y="93497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2732" name="Google Shape;2732;p70">
            <a:extLst>
              <a:ext uri="{FF2B5EF4-FFF2-40B4-BE49-F238E27FC236}">
                <a16:creationId xmlns:a16="http://schemas.microsoft.com/office/drawing/2014/main" id="{06D3FB66-6AB2-4377-87F1-3A53E7212B68}"/>
              </a:ext>
            </a:extLst>
          </p:cNvPr>
          <p:cNvSpPr txBox="1">
            <a:spLocks noGrp="1"/>
          </p:cNvSpPr>
          <p:nvPr>
            <p:ph type="subTitle" idx="1"/>
          </p:nvPr>
        </p:nvSpPr>
        <p:spPr>
          <a:xfrm>
            <a:off x="2347950" y="1866563"/>
            <a:ext cx="4448100" cy="12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grpSp>
        <p:nvGrpSpPr>
          <p:cNvPr id="2733" name="Google Shape;2733;p70">
            <a:extLst>
              <a:ext uri="{FF2B5EF4-FFF2-40B4-BE49-F238E27FC236}">
                <a16:creationId xmlns:a16="http://schemas.microsoft.com/office/drawing/2014/main" id="{94544443-FC1F-418F-EF64-C14B16678027}"/>
              </a:ext>
            </a:extLst>
          </p:cNvPr>
          <p:cNvGrpSpPr/>
          <p:nvPr/>
        </p:nvGrpSpPr>
        <p:grpSpPr>
          <a:xfrm>
            <a:off x="3572524" y="3206003"/>
            <a:ext cx="276012" cy="275991"/>
            <a:chOff x="3368074" y="3882537"/>
            <a:chExt cx="215298" cy="215298"/>
          </a:xfrm>
        </p:grpSpPr>
        <p:sp>
          <p:nvSpPr>
            <p:cNvPr id="2734" name="Google Shape;2734;p70">
              <a:extLst>
                <a:ext uri="{FF2B5EF4-FFF2-40B4-BE49-F238E27FC236}">
                  <a16:creationId xmlns:a16="http://schemas.microsoft.com/office/drawing/2014/main" id="{A0489359-70E9-3336-1971-BF3D78B82E41}"/>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5" name="Google Shape;2735;p70">
              <a:extLst>
                <a:ext uri="{FF2B5EF4-FFF2-40B4-BE49-F238E27FC236}">
                  <a16:creationId xmlns:a16="http://schemas.microsoft.com/office/drawing/2014/main" id="{2C2708AD-9FDE-422B-8931-3C61A9FBC5FB}"/>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6" name="Google Shape;2736;p70">
              <a:extLst>
                <a:ext uri="{FF2B5EF4-FFF2-40B4-BE49-F238E27FC236}">
                  <a16:creationId xmlns:a16="http://schemas.microsoft.com/office/drawing/2014/main" id="{690ADA01-94AC-511D-81E4-FD68BB701869}"/>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2737" name="Google Shape;2737;p70">
            <a:extLst>
              <a:ext uri="{FF2B5EF4-FFF2-40B4-BE49-F238E27FC236}">
                <a16:creationId xmlns:a16="http://schemas.microsoft.com/office/drawing/2014/main" id="{C2C937AB-12C3-508D-078C-1E34F9FCFEC9}"/>
              </a:ext>
            </a:extLst>
          </p:cNvPr>
          <p:cNvGrpSpPr/>
          <p:nvPr/>
        </p:nvGrpSpPr>
        <p:grpSpPr>
          <a:xfrm>
            <a:off x="4438556" y="3224711"/>
            <a:ext cx="266790" cy="238574"/>
            <a:chOff x="3824739" y="3890112"/>
            <a:chExt cx="208105" cy="186110"/>
          </a:xfrm>
        </p:grpSpPr>
        <p:sp>
          <p:nvSpPr>
            <p:cNvPr id="2738" name="Google Shape;2738;p70">
              <a:extLst>
                <a:ext uri="{FF2B5EF4-FFF2-40B4-BE49-F238E27FC236}">
                  <a16:creationId xmlns:a16="http://schemas.microsoft.com/office/drawing/2014/main" id="{B6B48D7D-072A-822B-7CA8-CE233EF10233}"/>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9" name="Google Shape;2739;p70">
              <a:extLst>
                <a:ext uri="{FF2B5EF4-FFF2-40B4-BE49-F238E27FC236}">
                  <a16:creationId xmlns:a16="http://schemas.microsoft.com/office/drawing/2014/main" id="{FFF7FED0-7B75-6874-B85E-791C8673C76B}"/>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0" name="Google Shape;2740;p70">
              <a:extLst>
                <a:ext uri="{FF2B5EF4-FFF2-40B4-BE49-F238E27FC236}">
                  <a16:creationId xmlns:a16="http://schemas.microsoft.com/office/drawing/2014/main" id="{6CED8E65-6076-0A31-D20A-0431FEE5D456}"/>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2741" name="Google Shape;2741;p70">
            <a:extLst>
              <a:ext uri="{FF2B5EF4-FFF2-40B4-BE49-F238E27FC236}">
                <a16:creationId xmlns:a16="http://schemas.microsoft.com/office/drawing/2014/main" id="{570314F6-C572-F06A-B83F-2777C23B2ABD}"/>
              </a:ext>
            </a:extLst>
          </p:cNvPr>
          <p:cNvSpPr/>
          <p:nvPr/>
        </p:nvSpPr>
        <p:spPr>
          <a:xfrm>
            <a:off x="5302440" y="3224950"/>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2" name="Google Shape;2742;p70">
            <a:extLst>
              <a:ext uri="{FF2B5EF4-FFF2-40B4-BE49-F238E27FC236}">
                <a16:creationId xmlns:a16="http://schemas.microsoft.com/office/drawing/2014/main" id="{E9E08E50-8218-A519-5084-092EEA74906B}"/>
              </a:ext>
            </a:extLst>
          </p:cNvPr>
          <p:cNvSpPr txBox="1"/>
          <p:nvPr/>
        </p:nvSpPr>
        <p:spPr>
          <a:xfrm>
            <a:off x="2496150" y="43436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21628244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81"/>
        <p:cNvGrpSpPr/>
        <p:nvPr/>
      </p:nvGrpSpPr>
      <p:grpSpPr>
        <a:xfrm>
          <a:off x="0" y="0"/>
          <a:ext cx="0" cy="0"/>
          <a:chOff x="0" y="0"/>
          <a:chExt cx="0" cy="0"/>
        </a:xfrm>
      </p:grpSpPr>
      <p:sp>
        <p:nvSpPr>
          <p:cNvPr id="2782" name="Google Shape;2782;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783" name="Google Shape;2783;p7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 action="ppaction://noaction"/>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4">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5">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87"/>
        <p:cNvGrpSpPr/>
        <p:nvPr/>
      </p:nvGrpSpPr>
      <p:grpSpPr>
        <a:xfrm>
          <a:off x="0" y="0"/>
          <a:ext cx="0" cy="0"/>
          <a:chOff x="0" y="0"/>
          <a:chExt cx="0" cy="0"/>
        </a:xfrm>
      </p:grpSpPr>
      <p:sp>
        <p:nvSpPr>
          <p:cNvPr id="2788" name="Google Shape;2788;p7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 action="ppaction://noaction"/>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4">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5">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789" name="Google Shape;2789;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93"/>
        <p:cNvGrpSpPr/>
        <p:nvPr/>
      </p:nvGrpSpPr>
      <p:grpSpPr>
        <a:xfrm>
          <a:off x="0" y="0"/>
          <a:ext cx="0" cy="0"/>
          <a:chOff x="0" y="0"/>
          <a:chExt cx="0" cy="0"/>
        </a:xfrm>
      </p:grpSpPr>
      <p:sp>
        <p:nvSpPr>
          <p:cNvPr id="2794" name="Google Shape;2794;p75"/>
          <p:cNvSpPr txBox="1"/>
          <p:nvPr/>
        </p:nvSpPr>
        <p:spPr>
          <a:xfrm>
            <a:off x="723400" y="1111775"/>
            <a:ext cx="7697100" cy="1246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Changa Medium</a:t>
            </a:r>
            <a:endParaRPr sz="1100" b="1">
              <a:solidFill>
                <a:schemeClr val="lt1"/>
              </a:solidFill>
            </a:endParaRPr>
          </a:p>
          <a:p>
            <a:pPr marL="0" lvl="0" indent="0" algn="ctr" rtl="0">
              <a:lnSpc>
                <a:spcPct val="100000"/>
              </a:lnSpc>
              <a:spcBef>
                <a:spcPts val="0"/>
              </a:spcBef>
              <a:spcAft>
                <a:spcPts val="0"/>
              </a:spcAft>
              <a:buNone/>
            </a:pPr>
            <a:r>
              <a:rPr lang="en" sz="1100" b="1">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https://fonts.google.com/specimen/Changa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Hanken Grotesk Regular, Bold and Italic</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a:solidFill>
                <a:schemeClr val="lt1"/>
              </a:solidFill>
            </a:endParaRPr>
          </a:p>
        </p:txBody>
      </p:sp>
      <p:sp>
        <p:nvSpPr>
          <p:cNvPr id="2795" name="Google Shape;2795;p75"/>
          <p:cNvSpPr/>
          <p:nvPr/>
        </p:nvSpPr>
        <p:spPr>
          <a:xfrm>
            <a:off x="3114413" y="271857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5"/>
          <p:cNvSpPr/>
          <p:nvPr/>
        </p:nvSpPr>
        <p:spPr>
          <a:xfrm>
            <a:off x="5238057" y="2718575"/>
            <a:ext cx="791400" cy="754200"/>
          </a:xfrm>
          <a:prstGeom prst="roundRect">
            <a:avLst>
              <a:gd name="adj" fmla="val 16667"/>
            </a:avLst>
          </a:prstGeom>
          <a:solidFill>
            <a:srgbClr val="F1F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5"/>
          <p:cNvSpPr txBox="1"/>
          <p:nvPr/>
        </p:nvSpPr>
        <p:spPr>
          <a:xfrm>
            <a:off x="3114413"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2798" name="Google Shape;2798;p75"/>
          <p:cNvSpPr txBox="1"/>
          <p:nvPr/>
        </p:nvSpPr>
        <p:spPr>
          <a:xfrm>
            <a:off x="5238063"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#f1f1f1</a:t>
            </a:r>
            <a:endParaRPr sz="1000">
              <a:solidFill>
                <a:schemeClr val="dk1"/>
              </a:solidFill>
            </a:endParaRPr>
          </a:p>
        </p:txBody>
      </p:sp>
      <p:sp>
        <p:nvSpPr>
          <p:cNvPr id="2799" name="Google Shape;2799;p75"/>
          <p:cNvSpPr/>
          <p:nvPr/>
        </p:nvSpPr>
        <p:spPr>
          <a:xfrm>
            <a:off x="3096263" y="3649675"/>
            <a:ext cx="791400" cy="754200"/>
          </a:xfrm>
          <a:prstGeom prst="roundRect">
            <a:avLst>
              <a:gd name="adj" fmla="val 16667"/>
            </a:avLst>
          </a:prstGeom>
          <a:solidFill>
            <a:srgbClr val="CFD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5"/>
          <p:cNvSpPr txBox="1"/>
          <p:nvPr/>
        </p:nvSpPr>
        <p:spPr>
          <a:xfrm>
            <a:off x="3096263"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#cfd8dc</a:t>
            </a:r>
            <a:endParaRPr sz="1000">
              <a:solidFill>
                <a:schemeClr val="dk1"/>
              </a:solidFill>
            </a:endParaRPr>
          </a:p>
        </p:txBody>
      </p:sp>
      <p:sp>
        <p:nvSpPr>
          <p:cNvPr id="2801" name="Google Shape;2801;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2802" name="Google Shape;2802;p75"/>
          <p:cNvSpPr/>
          <p:nvPr/>
        </p:nvSpPr>
        <p:spPr>
          <a:xfrm>
            <a:off x="4176227" y="2718575"/>
            <a:ext cx="791400" cy="754200"/>
          </a:xfrm>
          <a:prstGeom prst="roundRect">
            <a:avLst>
              <a:gd name="adj" fmla="val 16667"/>
            </a:avLst>
          </a:prstGeom>
          <a:solidFill>
            <a:srgbClr val="F6F6F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5"/>
          <p:cNvSpPr txBox="1"/>
          <p:nvPr/>
        </p:nvSpPr>
        <p:spPr>
          <a:xfrm>
            <a:off x="4176238"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#f6f6f6</a:t>
            </a:r>
            <a:endParaRPr sz="1000">
              <a:solidFill>
                <a:schemeClr val="dk1"/>
              </a:solidFill>
            </a:endParaRPr>
          </a:p>
        </p:txBody>
      </p:sp>
      <p:sp>
        <p:nvSpPr>
          <p:cNvPr id="2804" name="Google Shape;2804;p75"/>
          <p:cNvSpPr/>
          <p:nvPr/>
        </p:nvSpPr>
        <p:spPr>
          <a:xfrm>
            <a:off x="4176295" y="3649675"/>
            <a:ext cx="791400" cy="754200"/>
          </a:xfrm>
          <a:prstGeom prst="roundRect">
            <a:avLst>
              <a:gd name="adj" fmla="val 16667"/>
            </a:avLst>
          </a:prstGeom>
          <a:solidFill>
            <a:srgbClr val="9BAD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5"/>
          <p:cNvSpPr txBox="1"/>
          <p:nvPr/>
        </p:nvSpPr>
        <p:spPr>
          <a:xfrm>
            <a:off x="4176300"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#9badb4</a:t>
            </a:r>
            <a:endParaRPr sz="1000">
              <a:solidFill>
                <a:schemeClr val="dk1"/>
              </a:solidFill>
            </a:endParaRPr>
          </a:p>
        </p:txBody>
      </p:sp>
      <p:sp>
        <p:nvSpPr>
          <p:cNvPr id="2806" name="Google Shape;2806;p75"/>
          <p:cNvSpPr/>
          <p:nvPr/>
        </p:nvSpPr>
        <p:spPr>
          <a:xfrm>
            <a:off x="5256320" y="36496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5"/>
          <p:cNvSpPr txBox="1"/>
          <p:nvPr/>
        </p:nvSpPr>
        <p:spPr>
          <a:xfrm>
            <a:off x="5256325"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#ffffffff</a:t>
            </a:r>
            <a:endParaRPr sz="10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11"/>
        <p:cNvGrpSpPr/>
        <p:nvPr/>
      </p:nvGrpSpPr>
      <p:grpSpPr>
        <a:xfrm>
          <a:off x="0" y="0"/>
          <a:ext cx="0" cy="0"/>
          <a:chOff x="0" y="0"/>
          <a:chExt cx="0" cy="0"/>
        </a:xfrm>
      </p:grpSpPr>
      <p:sp>
        <p:nvSpPr>
          <p:cNvPr id="2812" name="Google Shape;2812;p7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813" name="Google Shape;2813;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814" name="Google Shape;2814;p7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815" name="Google Shape;2815;p7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816" name="Google Shape;2816;p7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817" name="Google Shape;2817;p7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818" name="Google Shape;2818;p7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819" name="Google Shape;2819;p7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820" name="Google Shape;2820;p7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821" name="Google Shape;2821;p7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822" name="Google Shape;2822;p7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823" name="Google Shape;2823;p7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27"/>
        <p:cNvGrpSpPr/>
        <p:nvPr/>
      </p:nvGrpSpPr>
      <p:grpSpPr>
        <a:xfrm>
          <a:off x="0" y="0"/>
          <a:ext cx="0" cy="0"/>
          <a:chOff x="0" y="0"/>
          <a:chExt cx="0" cy="0"/>
        </a:xfrm>
      </p:grpSpPr>
      <p:grpSp>
        <p:nvGrpSpPr>
          <p:cNvPr id="2828" name="Google Shape;2828;p77"/>
          <p:cNvGrpSpPr/>
          <p:nvPr/>
        </p:nvGrpSpPr>
        <p:grpSpPr>
          <a:xfrm>
            <a:off x="5048544" y="3019584"/>
            <a:ext cx="442841" cy="514271"/>
            <a:chOff x="4727025" y="1332775"/>
            <a:chExt cx="59900" cy="69625"/>
          </a:xfrm>
        </p:grpSpPr>
        <p:sp>
          <p:nvSpPr>
            <p:cNvPr id="2829" name="Google Shape;2829;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oogle Shape;2831;p77"/>
          <p:cNvGrpSpPr/>
          <p:nvPr/>
        </p:nvGrpSpPr>
        <p:grpSpPr>
          <a:xfrm>
            <a:off x="5723860" y="2267072"/>
            <a:ext cx="500909" cy="500899"/>
            <a:chOff x="4820425" y="1329900"/>
            <a:chExt cx="70175" cy="70350"/>
          </a:xfrm>
        </p:grpSpPr>
        <p:sp>
          <p:nvSpPr>
            <p:cNvPr id="2832" name="Google Shape;2832;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77"/>
          <p:cNvGrpSpPr/>
          <p:nvPr/>
        </p:nvGrpSpPr>
        <p:grpSpPr>
          <a:xfrm>
            <a:off x="6376484" y="2278862"/>
            <a:ext cx="538135" cy="493119"/>
            <a:chOff x="4903200" y="1331525"/>
            <a:chExt cx="73575" cy="67425"/>
          </a:xfrm>
        </p:grpSpPr>
        <p:sp>
          <p:nvSpPr>
            <p:cNvPr id="2837" name="Google Shape;2837;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38" name="Google Shape;2838;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77"/>
          <p:cNvGrpSpPr/>
          <p:nvPr/>
        </p:nvGrpSpPr>
        <p:grpSpPr>
          <a:xfrm>
            <a:off x="5636435" y="3020840"/>
            <a:ext cx="544563" cy="511895"/>
            <a:chOff x="4815575" y="1416800"/>
            <a:chExt cx="73750" cy="71400"/>
          </a:xfrm>
        </p:grpSpPr>
        <p:sp>
          <p:nvSpPr>
            <p:cNvPr id="2840" name="Google Shape;2840;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77"/>
          <p:cNvGrpSpPr/>
          <p:nvPr/>
        </p:nvGrpSpPr>
        <p:grpSpPr>
          <a:xfrm>
            <a:off x="6333060" y="3020546"/>
            <a:ext cx="602914" cy="512477"/>
            <a:chOff x="4902475" y="1418875"/>
            <a:chExt cx="74500" cy="63775"/>
          </a:xfrm>
        </p:grpSpPr>
        <p:sp>
          <p:nvSpPr>
            <p:cNvPr id="2844" name="Google Shape;2844;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77"/>
          <p:cNvGrpSpPr/>
          <p:nvPr/>
        </p:nvGrpSpPr>
        <p:grpSpPr>
          <a:xfrm>
            <a:off x="5748932" y="3759785"/>
            <a:ext cx="515391" cy="525699"/>
            <a:chOff x="4818100" y="1507675"/>
            <a:chExt cx="71225" cy="71625"/>
          </a:xfrm>
        </p:grpSpPr>
        <p:sp>
          <p:nvSpPr>
            <p:cNvPr id="2847" name="Google Shape;2847;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 name="Google Shape;2851;p77"/>
          <p:cNvGrpSpPr/>
          <p:nvPr/>
        </p:nvGrpSpPr>
        <p:grpSpPr>
          <a:xfrm>
            <a:off x="5087034" y="3781317"/>
            <a:ext cx="522956" cy="489869"/>
            <a:chOff x="4721450" y="1509475"/>
            <a:chExt cx="79350" cy="74325"/>
          </a:xfrm>
        </p:grpSpPr>
        <p:sp>
          <p:nvSpPr>
            <p:cNvPr id="2852" name="Google Shape;2852;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77"/>
          <p:cNvGrpSpPr/>
          <p:nvPr/>
        </p:nvGrpSpPr>
        <p:grpSpPr>
          <a:xfrm>
            <a:off x="6410277" y="3761069"/>
            <a:ext cx="525704" cy="535436"/>
            <a:chOff x="4906800" y="1507500"/>
            <a:chExt cx="70350" cy="71075"/>
          </a:xfrm>
        </p:grpSpPr>
        <p:sp>
          <p:nvSpPr>
            <p:cNvPr id="2857" name="Google Shape;2857;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77"/>
          <p:cNvGrpSpPr/>
          <p:nvPr/>
        </p:nvGrpSpPr>
        <p:grpSpPr>
          <a:xfrm>
            <a:off x="4443099" y="2267050"/>
            <a:ext cx="508054" cy="508095"/>
            <a:chOff x="3736598" y="2170606"/>
            <a:chExt cx="404889" cy="404889"/>
          </a:xfrm>
        </p:grpSpPr>
        <p:sp>
          <p:nvSpPr>
            <p:cNvPr id="2863" name="Google Shape;2863;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77"/>
          <p:cNvGrpSpPr/>
          <p:nvPr/>
        </p:nvGrpSpPr>
        <p:grpSpPr>
          <a:xfrm>
            <a:off x="3731139" y="2267145"/>
            <a:ext cx="575790" cy="507904"/>
            <a:chOff x="3161917" y="2170682"/>
            <a:chExt cx="458870" cy="404737"/>
          </a:xfrm>
        </p:grpSpPr>
        <p:sp>
          <p:nvSpPr>
            <p:cNvPr id="2868" name="Google Shape;2868;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69" name="Google Shape;2869;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77"/>
          <p:cNvGrpSpPr/>
          <p:nvPr/>
        </p:nvGrpSpPr>
        <p:grpSpPr>
          <a:xfrm>
            <a:off x="3758669" y="3027517"/>
            <a:ext cx="520730" cy="498567"/>
            <a:chOff x="3179914" y="2889488"/>
            <a:chExt cx="422876" cy="404911"/>
          </a:xfrm>
        </p:grpSpPr>
        <p:sp>
          <p:nvSpPr>
            <p:cNvPr id="2872" name="Google Shape;2872;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77"/>
          <p:cNvGrpSpPr/>
          <p:nvPr/>
        </p:nvGrpSpPr>
        <p:grpSpPr>
          <a:xfrm>
            <a:off x="4387349" y="3027477"/>
            <a:ext cx="516145" cy="498648"/>
            <a:chOff x="3729467" y="2889422"/>
            <a:chExt cx="419153" cy="404977"/>
          </a:xfrm>
        </p:grpSpPr>
        <p:sp>
          <p:nvSpPr>
            <p:cNvPr id="2879" name="Google Shape;2879;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6" name="Google Shape;2886;p7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0" name="Google Shape;2890;p77"/>
          <p:cNvGrpSpPr/>
          <p:nvPr/>
        </p:nvGrpSpPr>
        <p:grpSpPr>
          <a:xfrm>
            <a:off x="7107677" y="2474362"/>
            <a:ext cx="166473" cy="141497"/>
            <a:chOff x="4660325" y="1866850"/>
            <a:chExt cx="68350" cy="58100"/>
          </a:xfrm>
        </p:grpSpPr>
        <p:sp>
          <p:nvSpPr>
            <p:cNvPr id="2891" name="Google Shape;2891;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77"/>
          <p:cNvGrpSpPr/>
          <p:nvPr/>
        </p:nvGrpSpPr>
        <p:grpSpPr>
          <a:xfrm>
            <a:off x="7417022" y="2500086"/>
            <a:ext cx="162515" cy="90049"/>
            <a:chOff x="4791775" y="1877500"/>
            <a:chExt cx="66725" cy="36975"/>
          </a:xfrm>
        </p:grpSpPr>
        <p:sp>
          <p:nvSpPr>
            <p:cNvPr id="2894" name="Google Shape;2894;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77"/>
          <p:cNvGrpSpPr/>
          <p:nvPr/>
        </p:nvGrpSpPr>
        <p:grpSpPr>
          <a:xfrm>
            <a:off x="7738734" y="2500086"/>
            <a:ext cx="144979" cy="90049"/>
            <a:chOff x="4923925" y="1877500"/>
            <a:chExt cx="59525" cy="36975"/>
          </a:xfrm>
        </p:grpSpPr>
        <p:sp>
          <p:nvSpPr>
            <p:cNvPr id="2897" name="Google Shape;2897;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77"/>
          <p:cNvGrpSpPr/>
          <p:nvPr/>
        </p:nvGrpSpPr>
        <p:grpSpPr>
          <a:xfrm>
            <a:off x="8033226" y="2482277"/>
            <a:ext cx="141447" cy="125667"/>
            <a:chOff x="5058450" y="1870100"/>
            <a:chExt cx="58075" cy="51600"/>
          </a:xfrm>
        </p:grpSpPr>
        <p:sp>
          <p:nvSpPr>
            <p:cNvPr id="2900" name="Google Shape;2900;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77"/>
          <p:cNvGrpSpPr/>
          <p:nvPr/>
        </p:nvGrpSpPr>
        <p:grpSpPr>
          <a:xfrm>
            <a:off x="7447741" y="2904685"/>
            <a:ext cx="101077" cy="107645"/>
            <a:chOff x="4811425" y="2065025"/>
            <a:chExt cx="41500" cy="44200"/>
          </a:xfrm>
        </p:grpSpPr>
        <p:sp>
          <p:nvSpPr>
            <p:cNvPr id="2903" name="Google Shape;2903;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77"/>
          <p:cNvGrpSpPr/>
          <p:nvPr/>
        </p:nvGrpSpPr>
        <p:grpSpPr>
          <a:xfrm>
            <a:off x="7740178" y="2904898"/>
            <a:ext cx="120867" cy="107218"/>
            <a:chOff x="4929875" y="2065025"/>
            <a:chExt cx="49625" cy="44025"/>
          </a:xfrm>
        </p:grpSpPr>
        <p:sp>
          <p:nvSpPr>
            <p:cNvPr id="2906" name="Google Shape;2906;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77"/>
          <p:cNvGrpSpPr/>
          <p:nvPr/>
        </p:nvGrpSpPr>
        <p:grpSpPr>
          <a:xfrm>
            <a:off x="8068847" y="2907912"/>
            <a:ext cx="70206" cy="101191"/>
            <a:chOff x="5083925" y="2066350"/>
            <a:chExt cx="28825" cy="41550"/>
          </a:xfrm>
        </p:grpSpPr>
        <p:sp>
          <p:nvSpPr>
            <p:cNvPr id="2909" name="Google Shape;2909;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77"/>
          <p:cNvGrpSpPr/>
          <p:nvPr/>
        </p:nvGrpSpPr>
        <p:grpSpPr>
          <a:xfrm>
            <a:off x="7100401" y="2923559"/>
            <a:ext cx="181026" cy="69896"/>
            <a:chOff x="4659775" y="2072775"/>
            <a:chExt cx="74325" cy="28700"/>
          </a:xfrm>
        </p:grpSpPr>
        <p:sp>
          <p:nvSpPr>
            <p:cNvPr id="2912" name="Google Shape;2912;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77"/>
          <p:cNvGrpSpPr/>
          <p:nvPr/>
        </p:nvGrpSpPr>
        <p:grpSpPr>
          <a:xfrm>
            <a:off x="8020257" y="2714124"/>
            <a:ext cx="167387" cy="89197"/>
            <a:chOff x="4662475" y="1976500"/>
            <a:chExt cx="68725" cy="36625"/>
          </a:xfrm>
        </p:grpSpPr>
        <p:sp>
          <p:nvSpPr>
            <p:cNvPr id="2916" name="Google Shape;2916;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9" name="Google Shape;2919;p77"/>
          <p:cNvGrpSpPr/>
          <p:nvPr/>
        </p:nvGrpSpPr>
        <p:grpSpPr>
          <a:xfrm>
            <a:off x="7717162" y="2717564"/>
            <a:ext cx="166899" cy="82317"/>
            <a:chOff x="4920150" y="1977875"/>
            <a:chExt cx="68525" cy="33800"/>
          </a:xfrm>
        </p:grpSpPr>
        <p:sp>
          <p:nvSpPr>
            <p:cNvPr id="2920" name="Google Shape;2920;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3" name="Google Shape;2923;p77"/>
          <p:cNvGrpSpPr/>
          <p:nvPr/>
        </p:nvGrpSpPr>
        <p:grpSpPr>
          <a:xfrm>
            <a:off x="7128319" y="3121482"/>
            <a:ext cx="125190" cy="127858"/>
            <a:chOff x="4676550" y="2160575"/>
            <a:chExt cx="51400" cy="52500"/>
          </a:xfrm>
        </p:grpSpPr>
        <p:sp>
          <p:nvSpPr>
            <p:cNvPr id="2924" name="Google Shape;2924;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77"/>
          <p:cNvGrpSpPr/>
          <p:nvPr/>
        </p:nvGrpSpPr>
        <p:grpSpPr>
          <a:xfrm>
            <a:off x="7425577" y="3128514"/>
            <a:ext cx="145405" cy="113794"/>
            <a:chOff x="4768325" y="2163475"/>
            <a:chExt cx="59700" cy="46725"/>
          </a:xfrm>
        </p:grpSpPr>
        <p:sp>
          <p:nvSpPr>
            <p:cNvPr id="2928" name="Google Shape;2928;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0" name="Google Shape;2930;p7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6" name="Google Shape;2936;p77"/>
          <p:cNvGrpSpPr/>
          <p:nvPr/>
        </p:nvGrpSpPr>
        <p:grpSpPr>
          <a:xfrm>
            <a:off x="7441895" y="3383608"/>
            <a:ext cx="112768" cy="106853"/>
            <a:chOff x="4768575" y="2253950"/>
            <a:chExt cx="46300" cy="43875"/>
          </a:xfrm>
        </p:grpSpPr>
        <p:sp>
          <p:nvSpPr>
            <p:cNvPr id="2937" name="Google Shape;2937;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77"/>
          <p:cNvGrpSpPr/>
          <p:nvPr/>
        </p:nvGrpSpPr>
        <p:grpSpPr>
          <a:xfrm>
            <a:off x="7741518" y="3872634"/>
            <a:ext cx="118187" cy="146246"/>
            <a:chOff x="4960900" y="2433225"/>
            <a:chExt cx="48525" cy="60050"/>
          </a:xfrm>
        </p:grpSpPr>
        <p:sp>
          <p:nvSpPr>
            <p:cNvPr id="2940" name="Google Shape;2940;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77"/>
          <p:cNvGrpSpPr/>
          <p:nvPr/>
        </p:nvGrpSpPr>
        <p:grpSpPr>
          <a:xfrm>
            <a:off x="7430083" y="4136695"/>
            <a:ext cx="136394" cy="143810"/>
            <a:chOff x="4854075" y="2527625"/>
            <a:chExt cx="56000" cy="59050"/>
          </a:xfrm>
        </p:grpSpPr>
        <p:sp>
          <p:nvSpPr>
            <p:cNvPr id="2943" name="Google Shape;2943;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5" name="Google Shape;2945;p7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8" name="Google Shape;2948;p77"/>
          <p:cNvGrpSpPr/>
          <p:nvPr/>
        </p:nvGrpSpPr>
        <p:grpSpPr>
          <a:xfrm>
            <a:off x="8054294" y="3600439"/>
            <a:ext cx="99312" cy="160797"/>
            <a:chOff x="5059700" y="2334775"/>
            <a:chExt cx="40775" cy="66025"/>
          </a:xfrm>
        </p:grpSpPr>
        <p:sp>
          <p:nvSpPr>
            <p:cNvPr id="2949" name="Google Shape;2949;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77"/>
          <p:cNvGrpSpPr/>
          <p:nvPr/>
        </p:nvGrpSpPr>
        <p:grpSpPr>
          <a:xfrm>
            <a:off x="8011458" y="3865571"/>
            <a:ext cx="184984" cy="160371"/>
            <a:chOff x="5037700" y="2430325"/>
            <a:chExt cx="75950" cy="65850"/>
          </a:xfrm>
        </p:grpSpPr>
        <p:sp>
          <p:nvSpPr>
            <p:cNvPr id="2959" name="Google Shape;2959;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1" name="Google Shape;2961;p77"/>
          <p:cNvGrpSpPr/>
          <p:nvPr/>
        </p:nvGrpSpPr>
        <p:grpSpPr>
          <a:xfrm>
            <a:off x="7430964" y="3632023"/>
            <a:ext cx="173014" cy="97629"/>
            <a:chOff x="4756975" y="2341800"/>
            <a:chExt cx="91975" cy="51925"/>
          </a:xfrm>
        </p:grpSpPr>
        <p:sp>
          <p:nvSpPr>
            <p:cNvPr id="2962" name="Google Shape;2962;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77"/>
          <p:cNvGrpSpPr/>
          <p:nvPr/>
        </p:nvGrpSpPr>
        <p:grpSpPr>
          <a:xfrm>
            <a:off x="7697901" y="4120720"/>
            <a:ext cx="212497" cy="175761"/>
            <a:chOff x="4943575" y="2516350"/>
            <a:chExt cx="98675" cy="81700"/>
          </a:xfrm>
        </p:grpSpPr>
        <p:sp>
          <p:nvSpPr>
            <p:cNvPr id="2983" name="Google Shape;2983;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77"/>
          <p:cNvGrpSpPr/>
          <p:nvPr/>
        </p:nvGrpSpPr>
        <p:grpSpPr>
          <a:xfrm>
            <a:off x="1955962" y="3346963"/>
            <a:ext cx="965351" cy="134611"/>
            <a:chOff x="4411970" y="2962952"/>
            <a:chExt cx="706544" cy="104212"/>
          </a:xfrm>
        </p:grpSpPr>
        <p:sp>
          <p:nvSpPr>
            <p:cNvPr id="3062" name="Google Shape;3062;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77"/>
          <p:cNvGrpSpPr/>
          <p:nvPr/>
        </p:nvGrpSpPr>
        <p:grpSpPr>
          <a:xfrm>
            <a:off x="1955962" y="2935877"/>
            <a:ext cx="960158" cy="289172"/>
            <a:chOff x="4411970" y="2726085"/>
            <a:chExt cx="643107" cy="193659"/>
          </a:xfrm>
        </p:grpSpPr>
        <p:sp>
          <p:nvSpPr>
            <p:cNvPr id="3067" name="Google Shape;3067;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0" name="Google Shape;3070;p77"/>
          <p:cNvGrpSpPr/>
          <p:nvPr/>
        </p:nvGrpSpPr>
        <p:grpSpPr>
          <a:xfrm>
            <a:off x="958854" y="3201987"/>
            <a:ext cx="833173" cy="259209"/>
            <a:chOff x="4411970" y="4340222"/>
            <a:chExt cx="779467" cy="242683"/>
          </a:xfrm>
        </p:grpSpPr>
        <p:sp>
          <p:nvSpPr>
            <p:cNvPr id="3071" name="Google Shape;3071;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77"/>
          <p:cNvGrpSpPr/>
          <p:nvPr/>
        </p:nvGrpSpPr>
        <p:grpSpPr>
          <a:xfrm>
            <a:off x="1955962" y="2597733"/>
            <a:ext cx="965160" cy="216230"/>
            <a:chOff x="4411970" y="2468674"/>
            <a:chExt cx="747317" cy="167425"/>
          </a:xfrm>
        </p:grpSpPr>
        <p:sp>
          <p:nvSpPr>
            <p:cNvPr id="3075" name="Google Shape;3075;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77"/>
          <p:cNvGrpSpPr/>
          <p:nvPr/>
        </p:nvGrpSpPr>
        <p:grpSpPr>
          <a:xfrm>
            <a:off x="954709" y="2502450"/>
            <a:ext cx="810451" cy="319148"/>
            <a:chOff x="4411970" y="3686602"/>
            <a:chExt cx="797845" cy="314215"/>
          </a:xfrm>
        </p:grpSpPr>
        <p:sp>
          <p:nvSpPr>
            <p:cNvPr id="3078" name="Google Shape;3078;p7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7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77"/>
          <p:cNvGrpSpPr/>
          <p:nvPr/>
        </p:nvGrpSpPr>
        <p:grpSpPr>
          <a:xfrm>
            <a:off x="954806" y="2256974"/>
            <a:ext cx="1970333" cy="208784"/>
            <a:chOff x="6336019" y="3733725"/>
            <a:chExt cx="2566206" cy="351310"/>
          </a:xfrm>
        </p:grpSpPr>
        <p:sp>
          <p:nvSpPr>
            <p:cNvPr id="3085" name="Google Shape;3085;p7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77"/>
          <p:cNvGrpSpPr/>
          <p:nvPr/>
        </p:nvGrpSpPr>
        <p:grpSpPr>
          <a:xfrm>
            <a:off x="1955962" y="3864529"/>
            <a:ext cx="946551" cy="153200"/>
            <a:chOff x="4404545" y="3301592"/>
            <a:chExt cx="782403" cy="129272"/>
          </a:xfrm>
        </p:grpSpPr>
        <p:sp>
          <p:nvSpPr>
            <p:cNvPr id="3090" name="Google Shape;3090;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2" name="Google Shape;3092;p77"/>
          <p:cNvGrpSpPr/>
          <p:nvPr/>
        </p:nvGrpSpPr>
        <p:grpSpPr>
          <a:xfrm>
            <a:off x="1955962" y="3603488"/>
            <a:ext cx="962257" cy="139127"/>
            <a:chOff x="4411970" y="3131459"/>
            <a:chExt cx="710520" cy="117397"/>
          </a:xfrm>
        </p:grpSpPr>
        <p:sp>
          <p:nvSpPr>
            <p:cNvPr id="3093" name="Google Shape;3093;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5" name="Google Shape;3095;p7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6" name="Google Shape;3096;p77"/>
          <p:cNvGrpSpPr/>
          <p:nvPr/>
        </p:nvGrpSpPr>
        <p:grpSpPr>
          <a:xfrm>
            <a:off x="956107" y="3538282"/>
            <a:ext cx="823838" cy="458988"/>
            <a:chOff x="4411970" y="1801825"/>
            <a:chExt cx="734586" cy="409262"/>
          </a:xfrm>
        </p:grpSpPr>
        <p:sp>
          <p:nvSpPr>
            <p:cNvPr id="3097" name="Google Shape;3097;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77"/>
          <p:cNvGrpSpPr/>
          <p:nvPr/>
        </p:nvGrpSpPr>
        <p:grpSpPr>
          <a:xfrm>
            <a:off x="956107" y="4086708"/>
            <a:ext cx="856348" cy="212039"/>
            <a:chOff x="4411970" y="2233974"/>
            <a:chExt cx="763574" cy="189068"/>
          </a:xfrm>
        </p:grpSpPr>
        <p:sp>
          <p:nvSpPr>
            <p:cNvPr id="3100" name="Google Shape;3100;p7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2" name="Google Shape;3102;p77"/>
          <p:cNvGrpSpPr/>
          <p:nvPr/>
        </p:nvGrpSpPr>
        <p:grpSpPr>
          <a:xfrm>
            <a:off x="3066303" y="2262044"/>
            <a:ext cx="511602" cy="511602"/>
            <a:chOff x="5681300" y="2527788"/>
            <a:chExt cx="805800" cy="805800"/>
          </a:xfrm>
        </p:grpSpPr>
        <p:sp>
          <p:nvSpPr>
            <p:cNvPr id="3103" name="Google Shape;3103;p7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77"/>
          <p:cNvGrpSpPr/>
          <p:nvPr/>
        </p:nvGrpSpPr>
        <p:grpSpPr>
          <a:xfrm>
            <a:off x="3063497" y="3028627"/>
            <a:ext cx="513021" cy="512935"/>
            <a:chOff x="4049800" y="640400"/>
            <a:chExt cx="858900" cy="858900"/>
          </a:xfrm>
        </p:grpSpPr>
        <p:sp>
          <p:nvSpPr>
            <p:cNvPr id="3106" name="Google Shape;3106;p7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77"/>
          <p:cNvGrpSpPr/>
          <p:nvPr/>
        </p:nvGrpSpPr>
        <p:grpSpPr>
          <a:xfrm>
            <a:off x="2980696" y="3680519"/>
            <a:ext cx="686489" cy="686585"/>
            <a:chOff x="5080188" y="927900"/>
            <a:chExt cx="961200" cy="961200"/>
          </a:xfrm>
        </p:grpSpPr>
        <p:sp>
          <p:nvSpPr>
            <p:cNvPr id="3109" name="Google Shape;3109;p7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 name="Google Shape;3117;p77"/>
          <p:cNvGrpSpPr/>
          <p:nvPr/>
        </p:nvGrpSpPr>
        <p:grpSpPr>
          <a:xfrm>
            <a:off x="3763848" y="3773248"/>
            <a:ext cx="510373" cy="510937"/>
            <a:chOff x="7508249" y="1522825"/>
            <a:chExt cx="1326332" cy="1322987"/>
          </a:xfrm>
        </p:grpSpPr>
        <p:sp>
          <p:nvSpPr>
            <p:cNvPr id="3118" name="Google Shape;3118;p7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8" name="Google Shape;3128;p77"/>
          <p:cNvGrpSpPr/>
          <p:nvPr/>
        </p:nvGrpSpPr>
        <p:grpSpPr>
          <a:xfrm>
            <a:off x="4455441" y="3774653"/>
            <a:ext cx="492652" cy="503348"/>
            <a:chOff x="6039282" y="1042577"/>
            <a:chExt cx="734315" cy="731929"/>
          </a:xfrm>
        </p:grpSpPr>
        <p:sp>
          <p:nvSpPr>
            <p:cNvPr id="3129" name="Google Shape;3129;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77"/>
          <p:cNvGrpSpPr/>
          <p:nvPr/>
        </p:nvGrpSpPr>
        <p:grpSpPr>
          <a:xfrm>
            <a:off x="5095855" y="2270694"/>
            <a:ext cx="483304" cy="504902"/>
            <a:chOff x="1825800" y="1651625"/>
            <a:chExt cx="568125" cy="591775"/>
          </a:xfrm>
        </p:grpSpPr>
        <p:sp>
          <p:nvSpPr>
            <p:cNvPr id="3151" name="Google Shape;3151;p7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7" name="Google Shape;3157;p7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3162" name="Google Shape;3162;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66"/>
        <p:cNvGrpSpPr/>
        <p:nvPr/>
      </p:nvGrpSpPr>
      <p:grpSpPr>
        <a:xfrm>
          <a:off x="0" y="0"/>
          <a:ext cx="0" cy="0"/>
          <a:chOff x="0" y="0"/>
          <a:chExt cx="0" cy="0"/>
        </a:xfrm>
      </p:grpSpPr>
      <p:grpSp>
        <p:nvGrpSpPr>
          <p:cNvPr id="3167" name="Google Shape;3167;p78"/>
          <p:cNvGrpSpPr/>
          <p:nvPr/>
        </p:nvGrpSpPr>
        <p:grpSpPr>
          <a:xfrm>
            <a:off x="722059" y="955168"/>
            <a:ext cx="2492868" cy="1379876"/>
            <a:chOff x="2654821" y="2311071"/>
            <a:chExt cx="2279715" cy="1262120"/>
          </a:xfrm>
        </p:grpSpPr>
        <p:grpSp>
          <p:nvGrpSpPr>
            <p:cNvPr id="3168" name="Google Shape;3168;p78"/>
            <p:cNvGrpSpPr/>
            <p:nvPr/>
          </p:nvGrpSpPr>
          <p:grpSpPr>
            <a:xfrm>
              <a:off x="4034269" y="2840745"/>
              <a:ext cx="40212" cy="36437"/>
              <a:chOff x="4293400" y="2574725"/>
              <a:chExt cx="84425" cy="80100"/>
            </a:xfrm>
          </p:grpSpPr>
          <p:sp>
            <p:nvSpPr>
              <p:cNvPr id="3169" name="Google Shape;3169;p7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s-ES"/>
              </a:p>
            </p:txBody>
          </p:sp>
          <p:sp>
            <p:nvSpPr>
              <p:cNvPr id="3170" name="Google Shape;3170;p7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78"/>
            <p:cNvGrpSpPr/>
            <p:nvPr/>
          </p:nvGrpSpPr>
          <p:grpSpPr>
            <a:xfrm>
              <a:off x="3894606" y="2334874"/>
              <a:ext cx="913198" cy="518984"/>
              <a:chOff x="4000175" y="1462675"/>
              <a:chExt cx="1917275" cy="1140875"/>
            </a:xfrm>
          </p:grpSpPr>
          <p:sp>
            <p:nvSpPr>
              <p:cNvPr id="3172" name="Google Shape;3172;p7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s-ES"/>
              </a:p>
            </p:txBody>
          </p:sp>
          <p:grpSp>
            <p:nvGrpSpPr>
              <p:cNvPr id="3173" name="Google Shape;3173;p78"/>
              <p:cNvGrpSpPr/>
              <p:nvPr/>
            </p:nvGrpSpPr>
            <p:grpSpPr>
              <a:xfrm>
                <a:off x="4000175" y="1462675"/>
                <a:ext cx="1917275" cy="1140875"/>
                <a:chOff x="4000175" y="1462675"/>
                <a:chExt cx="1917275" cy="1140875"/>
              </a:xfrm>
            </p:grpSpPr>
            <p:sp>
              <p:nvSpPr>
                <p:cNvPr id="3174" name="Google Shape;3174;p7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s-ES"/>
                </a:p>
              </p:txBody>
            </p:sp>
            <p:sp>
              <p:nvSpPr>
                <p:cNvPr id="3175" name="Google Shape;3175;p7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79" name="Google Shape;3179;p7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0" name="Google Shape;3180;p78"/>
            <p:cNvGrpSpPr/>
            <p:nvPr/>
          </p:nvGrpSpPr>
          <p:grpSpPr>
            <a:xfrm>
              <a:off x="3875768" y="2846704"/>
              <a:ext cx="44796" cy="47366"/>
              <a:chOff x="3960625" y="2587825"/>
              <a:chExt cx="94050" cy="104125"/>
            </a:xfrm>
          </p:grpSpPr>
          <p:sp>
            <p:nvSpPr>
              <p:cNvPr id="3181" name="Google Shape;3181;p7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s-ES"/>
              </a:p>
            </p:txBody>
          </p:sp>
          <p:sp>
            <p:nvSpPr>
              <p:cNvPr id="3182" name="Google Shape;3182;p7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78"/>
            <p:cNvGrpSpPr/>
            <p:nvPr/>
          </p:nvGrpSpPr>
          <p:grpSpPr>
            <a:xfrm>
              <a:off x="3782759" y="2807162"/>
              <a:ext cx="82686" cy="85487"/>
              <a:chOff x="3765350" y="2500900"/>
              <a:chExt cx="173600" cy="187925"/>
            </a:xfrm>
          </p:grpSpPr>
          <p:sp>
            <p:nvSpPr>
              <p:cNvPr id="3184" name="Google Shape;3184;p7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s-ES"/>
              </a:p>
            </p:txBody>
          </p:sp>
          <p:sp>
            <p:nvSpPr>
              <p:cNvPr id="3185" name="Google Shape;3185;p7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0" name="Google Shape;3190;p78"/>
            <p:cNvGrpSpPr/>
            <p:nvPr/>
          </p:nvGrpSpPr>
          <p:grpSpPr>
            <a:xfrm>
              <a:off x="3775674" y="2798496"/>
              <a:ext cx="40545" cy="23564"/>
              <a:chOff x="3750475" y="2481850"/>
              <a:chExt cx="85125" cy="51800"/>
            </a:xfrm>
          </p:grpSpPr>
          <p:sp>
            <p:nvSpPr>
              <p:cNvPr id="3191" name="Google Shape;3191;p7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s-ES"/>
              </a:p>
            </p:txBody>
          </p:sp>
        </p:grpSp>
        <p:grpSp>
          <p:nvGrpSpPr>
            <p:cNvPr id="3193" name="Google Shape;3193;p78"/>
            <p:cNvGrpSpPr/>
            <p:nvPr/>
          </p:nvGrpSpPr>
          <p:grpSpPr>
            <a:xfrm>
              <a:off x="3716946" y="2776024"/>
              <a:ext cx="81971" cy="76912"/>
              <a:chOff x="3627175" y="2432450"/>
              <a:chExt cx="172100" cy="169075"/>
            </a:xfrm>
          </p:grpSpPr>
          <p:sp>
            <p:nvSpPr>
              <p:cNvPr id="3194" name="Google Shape;3194;p7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s-ES"/>
              </a:p>
            </p:txBody>
          </p:sp>
          <p:sp>
            <p:nvSpPr>
              <p:cNvPr id="3196" name="Google Shape;3196;p7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s-ES"/>
              </a:p>
            </p:txBody>
          </p:sp>
        </p:grpSp>
        <p:grpSp>
          <p:nvGrpSpPr>
            <p:cNvPr id="3197" name="Google Shape;3197;p78"/>
            <p:cNvGrpSpPr/>
            <p:nvPr/>
          </p:nvGrpSpPr>
          <p:grpSpPr>
            <a:xfrm>
              <a:off x="3685682" y="2845624"/>
              <a:ext cx="29311" cy="45055"/>
              <a:chOff x="3561536" y="2585450"/>
              <a:chExt cx="61539" cy="99045"/>
            </a:xfrm>
          </p:grpSpPr>
          <p:sp>
            <p:nvSpPr>
              <p:cNvPr id="3198" name="Google Shape;3198;p7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s-ES"/>
              </a:p>
            </p:txBody>
          </p:sp>
        </p:grpSp>
        <p:grpSp>
          <p:nvGrpSpPr>
            <p:cNvPr id="3200" name="Google Shape;3200;p78"/>
            <p:cNvGrpSpPr/>
            <p:nvPr/>
          </p:nvGrpSpPr>
          <p:grpSpPr>
            <a:xfrm>
              <a:off x="3849905" y="2572252"/>
              <a:ext cx="74339" cy="119559"/>
              <a:chOff x="3906325" y="1984500"/>
              <a:chExt cx="156075" cy="262825"/>
            </a:xfrm>
          </p:grpSpPr>
          <p:sp>
            <p:nvSpPr>
              <p:cNvPr id="3201" name="Google Shape;3201;p7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s-ES"/>
              </a:p>
            </p:txBody>
          </p:sp>
          <p:sp>
            <p:nvSpPr>
              <p:cNvPr id="3202" name="Google Shape;3202;p7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78"/>
            <p:cNvGrpSpPr/>
            <p:nvPr/>
          </p:nvGrpSpPr>
          <p:grpSpPr>
            <a:xfrm>
              <a:off x="2654821" y="2414345"/>
              <a:ext cx="667570" cy="558731"/>
              <a:chOff x="1397225" y="1637375"/>
              <a:chExt cx="1401575" cy="1228250"/>
            </a:xfrm>
          </p:grpSpPr>
          <p:sp>
            <p:nvSpPr>
              <p:cNvPr id="3204" name="Google Shape;3204;p7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s-ES"/>
              </a:p>
            </p:txBody>
          </p:sp>
          <p:grpSp>
            <p:nvGrpSpPr>
              <p:cNvPr id="3205" name="Google Shape;3205;p78"/>
              <p:cNvGrpSpPr/>
              <p:nvPr/>
            </p:nvGrpSpPr>
            <p:grpSpPr>
              <a:xfrm>
                <a:off x="1397225" y="1637375"/>
                <a:ext cx="1398775" cy="1228250"/>
                <a:chOff x="1397225" y="1637375"/>
                <a:chExt cx="1398775" cy="1228250"/>
              </a:xfrm>
            </p:grpSpPr>
            <p:sp>
              <p:nvSpPr>
                <p:cNvPr id="3206" name="Google Shape;3206;p7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08" name="Google Shape;3208;p78"/>
            <p:cNvGrpSpPr/>
            <p:nvPr/>
          </p:nvGrpSpPr>
          <p:grpSpPr>
            <a:xfrm>
              <a:off x="3230417" y="3103734"/>
              <a:ext cx="282982" cy="280332"/>
              <a:chOff x="2605700" y="3152850"/>
              <a:chExt cx="594125" cy="616250"/>
            </a:xfrm>
          </p:grpSpPr>
          <p:sp>
            <p:nvSpPr>
              <p:cNvPr id="3209" name="Google Shape;3209;p7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s-ES"/>
              </a:p>
            </p:txBody>
          </p:sp>
          <p:sp>
            <p:nvSpPr>
              <p:cNvPr id="3210" name="Google Shape;3210;p7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211" name="Google Shape;3211;p78"/>
            <p:cNvGrpSpPr/>
            <p:nvPr/>
          </p:nvGrpSpPr>
          <p:grpSpPr>
            <a:xfrm>
              <a:off x="3265985" y="3226989"/>
              <a:ext cx="87151" cy="346202"/>
              <a:chOff x="2680375" y="3423800"/>
              <a:chExt cx="182975" cy="761050"/>
            </a:xfrm>
          </p:grpSpPr>
          <p:sp>
            <p:nvSpPr>
              <p:cNvPr id="3212" name="Google Shape;3212;p7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s-ES"/>
              </a:p>
            </p:txBody>
          </p:sp>
          <p:sp>
            <p:nvSpPr>
              <p:cNvPr id="3213" name="Google Shape;3213;p7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8"/>
            <p:cNvGrpSpPr/>
            <p:nvPr/>
          </p:nvGrpSpPr>
          <p:grpSpPr>
            <a:xfrm>
              <a:off x="3855466" y="3289811"/>
              <a:ext cx="112514" cy="94210"/>
              <a:chOff x="3918000" y="3561900"/>
              <a:chExt cx="236225" cy="207100"/>
            </a:xfrm>
          </p:grpSpPr>
          <p:sp>
            <p:nvSpPr>
              <p:cNvPr id="3215" name="Google Shape;3215;p7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s-ES"/>
              </a:p>
            </p:txBody>
          </p:sp>
          <p:sp>
            <p:nvSpPr>
              <p:cNvPr id="3216" name="Google Shape;3216;p7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7" name="Google Shape;3217;p7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220" name="Google Shape;3220;p78"/>
            <p:cNvGrpSpPr/>
            <p:nvPr/>
          </p:nvGrpSpPr>
          <p:grpSpPr>
            <a:xfrm>
              <a:off x="2905224" y="2311071"/>
              <a:ext cx="596721" cy="528992"/>
              <a:chOff x="1922950" y="1410350"/>
              <a:chExt cx="1252825" cy="1162875"/>
            </a:xfrm>
          </p:grpSpPr>
          <p:sp>
            <p:nvSpPr>
              <p:cNvPr id="3221" name="Google Shape;3221;p7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237" name="Google Shape;3237;p7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57" name="Google Shape;3257;p7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58" name="Google Shape;3258;p7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9" name="Google Shape;3259;p78"/>
            <p:cNvGrpSpPr/>
            <p:nvPr/>
          </p:nvGrpSpPr>
          <p:grpSpPr>
            <a:xfrm>
              <a:off x="3280929" y="3294542"/>
              <a:ext cx="109894" cy="272224"/>
              <a:chOff x="2711750" y="3572300"/>
              <a:chExt cx="230725" cy="598425"/>
            </a:xfrm>
          </p:grpSpPr>
          <p:sp>
            <p:nvSpPr>
              <p:cNvPr id="3260" name="Google Shape;3260;p7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2" name="Google Shape;3262;p7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3" name="Google Shape;3263;p78"/>
            <p:cNvGrpSpPr/>
            <p:nvPr/>
          </p:nvGrpSpPr>
          <p:grpSpPr>
            <a:xfrm>
              <a:off x="3790439" y="2408636"/>
              <a:ext cx="73017" cy="75684"/>
              <a:chOff x="3781475" y="1624825"/>
              <a:chExt cx="153300" cy="166375"/>
            </a:xfrm>
          </p:grpSpPr>
          <p:sp>
            <p:nvSpPr>
              <p:cNvPr id="3264" name="Google Shape;3264;p7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8" name="Google Shape;3268;p7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5" name="Google Shape;3275;p78"/>
            <p:cNvGrpSpPr/>
            <p:nvPr/>
          </p:nvGrpSpPr>
          <p:grpSpPr>
            <a:xfrm>
              <a:off x="4403342" y="3107749"/>
              <a:ext cx="316680" cy="101374"/>
              <a:chOff x="5068275" y="3161675"/>
              <a:chExt cx="664875" cy="222850"/>
            </a:xfrm>
          </p:grpSpPr>
          <p:sp>
            <p:nvSpPr>
              <p:cNvPr id="3276" name="Google Shape;3276;p7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0" name="Google Shape;3280;p7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9" name="Google Shape;3309;p78"/>
            <p:cNvGrpSpPr/>
            <p:nvPr/>
          </p:nvGrpSpPr>
          <p:grpSpPr>
            <a:xfrm>
              <a:off x="3697513" y="2707266"/>
              <a:ext cx="59549" cy="79733"/>
              <a:chOff x="3586375" y="2281300"/>
              <a:chExt cx="125025" cy="175275"/>
            </a:xfrm>
          </p:grpSpPr>
          <p:sp>
            <p:nvSpPr>
              <p:cNvPr id="3310" name="Google Shape;3310;p7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2" name="Google Shape;3312;p7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3" name="Google Shape;3313;p78"/>
            <p:cNvGrpSpPr/>
            <p:nvPr/>
          </p:nvGrpSpPr>
          <p:grpSpPr>
            <a:xfrm>
              <a:off x="4513224" y="3221724"/>
              <a:ext cx="274563" cy="280321"/>
              <a:chOff x="5298975" y="3412225"/>
              <a:chExt cx="576450" cy="616225"/>
            </a:xfrm>
          </p:grpSpPr>
          <p:sp>
            <p:nvSpPr>
              <p:cNvPr id="3314" name="Google Shape;3314;p7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15" name="Google Shape;3315;p7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8"/>
            <p:cNvGrpSpPr/>
            <p:nvPr/>
          </p:nvGrpSpPr>
          <p:grpSpPr>
            <a:xfrm>
              <a:off x="4824403" y="3421846"/>
              <a:ext cx="110132" cy="130647"/>
              <a:chOff x="5952300" y="3852150"/>
              <a:chExt cx="231225" cy="287200"/>
            </a:xfrm>
          </p:grpSpPr>
          <p:sp>
            <p:nvSpPr>
              <p:cNvPr id="3317" name="Google Shape;3317;p7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9" name="Google Shape;3319;p7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78"/>
            <p:cNvGrpSpPr/>
            <p:nvPr/>
          </p:nvGrpSpPr>
          <p:grpSpPr>
            <a:xfrm>
              <a:off x="4295710" y="3079670"/>
              <a:ext cx="14968" cy="27135"/>
              <a:chOff x="4842300" y="3099950"/>
              <a:chExt cx="31425" cy="59650"/>
            </a:xfrm>
          </p:grpSpPr>
          <p:sp>
            <p:nvSpPr>
              <p:cNvPr id="3328" name="Google Shape;3328;p7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2" name="Google Shape;3332;p7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0" name="Google Shape;3340;p78"/>
            <p:cNvGrpSpPr/>
            <p:nvPr/>
          </p:nvGrpSpPr>
          <p:grpSpPr>
            <a:xfrm>
              <a:off x="3831056" y="2816010"/>
              <a:ext cx="37378" cy="27612"/>
              <a:chOff x="3866750" y="2520350"/>
              <a:chExt cx="78475" cy="60700"/>
            </a:xfrm>
          </p:grpSpPr>
          <p:sp>
            <p:nvSpPr>
              <p:cNvPr id="3341" name="Google Shape;3341;p7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5" name="Google Shape;3345;p7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62" name="Google Shape;3362;p7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74" name="Google Shape;3374;p7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7" name="Google Shape;3387;p78"/>
            <p:cNvGrpSpPr/>
            <p:nvPr/>
          </p:nvGrpSpPr>
          <p:grpSpPr>
            <a:xfrm>
              <a:off x="3632736" y="3051591"/>
              <a:ext cx="63288" cy="45217"/>
              <a:chOff x="3450375" y="3038225"/>
              <a:chExt cx="132875" cy="99400"/>
            </a:xfrm>
          </p:grpSpPr>
          <p:sp>
            <p:nvSpPr>
              <p:cNvPr id="3388" name="Google Shape;3388;p7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0" name="Google Shape;3390;p7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99" name="Google Shape;3399;p7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09" name="Google Shape;3409;p7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415" name="Google Shape;3415;p7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78"/>
          <p:cNvGrpSpPr/>
          <p:nvPr/>
        </p:nvGrpSpPr>
        <p:grpSpPr>
          <a:xfrm>
            <a:off x="719116" y="2850945"/>
            <a:ext cx="2622876" cy="1333540"/>
            <a:chOff x="238125" y="1038125"/>
            <a:chExt cx="7146800" cy="3633625"/>
          </a:xfrm>
        </p:grpSpPr>
        <p:sp>
          <p:nvSpPr>
            <p:cNvPr id="3426" name="Google Shape;3426;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78"/>
          <p:cNvGrpSpPr/>
          <p:nvPr/>
        </p:nvGrpSpPr>
        <p:grpSpPr>
          <a:xfrm>
            <a:off x="5834044" y="993055"/>
            <a:ext cx="2590840" cy="1380235"/>
            <a:chOff x="233350" y="949250"/>
            <a:chExt cx="7137300" cy="3802300"/>
          </a:xfrm>
        </p:grpSpPr>
        <p:sp>
          <p:nvSpPr>
            <p:cNvPr id="4999" name="Google Shape;4999;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78"/>
          <p:cNvGrpSpPr/>
          <p:nvPr/>
        </p:nvGrpSpPr>
        <p:grpSpPr>
          <a:xfrm>
            <a:off x="7648473" y="3037828"/>
            <a:ext cx="104231" cy="320340"/>
            <a:chOff x="7564426" y="3224343"/>
            <a:chExt cx="119985" cy="368801"/>
          </a:xfrm>
        </p:grpSpPr>
        <p:sp>
          <p:nvSpPr>
            <p:cNvPr id="5051" name="Google Shape;5051;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78"/>
          <p:cNvGrpSpPr/>
          <p:nvPr/>
        </p:nvGrpSpPr>
        <p:grpSpPr>
          <a:xfrm>
            <a:off x="7347962" y="3031929"/>
            <a:ext cx="189489" cy="332132"/>
            <a:chOff x="8370831" y="3202002"/>
            <a:chExt cx="218129" cy="382376"/>
          </a:xfrm>
        </p:grpSpPr>
        <p:sp>
          <p:nvSpPr>
            <p:cNvPr id="5054" name="Google Shape;5054;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78"/>
          <p:cNvGrpSpPr/>
          <p:nvPr/>
        </p:nvGrpSpPr>
        <p:grpSpPr>
          <a:xfrm>
            <a:off x="8071351" y="3443061"/>
            <a:ext cx="309429" cy="267000"/>
            <a:chOff x="6742064" y="3750480"/>
            <a:chExt cx="399315" cy="344560"/>
          </a:xfrm>
        </p:grpSpPr>
        <p:sp>
          <p:nvSpPr>
            <p:cNvPr id="5057" name="Google Shape;5057;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78"/>
          <p:cNvGrpSpPr/>
          <p:nvPr/>
        </p:nvGrpSpPr>
        <p:grpSpPr>
          <a:xfrm>
            <a:off x="7610370" y="3794109"/>
            <a:ext cx="180437" cy="281608"/>
            <a:chOff x="7248525" y="3739696"/>
            <a:chExt cx="230531" cy="359790"/>
          </a:xfrm>
        </p:grpSpPr>
        <p:sp>
          <p:nvSpPr>
            <p:cNvPr id="5060" name="Google Shape;5060;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78"/>
          <p:cNvGrpSpPr/>
          <p:nvPr/>
        </p:nvGrpSpPr>
        <p:grpSpPr>
          <a:xfrm>
            <a:off x="7856289" y="3437333"/>
            <a:ext cx="162896" cy="278710"/>
            <a:chOff x="7601242" y="3729267"/>
            <a:chExt cx="222566" cy="380803"/>
          </a:xfrm>
        </p:grpSpPr>
        <p:sp>
          <p:nvSpPr>
            <p:cNvPr id="5063" name="Google Shape;5063;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5" name="Google Shape;5065;p7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6" name="Google Shape;5066;p78"/>
          <p:cNvGrpSpPr/>
          <p:nvPr/>
        </p:nvGrpSpPr>
        <p:grpSpPr>
          <a:xfrm>
            <a:off x="7345935" y="3438473"/>
            <a:ext cx="193543" cy="275990"/>
            <a:chOff x="8304647" y="3738687"/>
            <a:chExt cx="225076" cy="320956"/>
          </a:xfrm>
        </p:grpSpPr>
        <p:sp>
          <p:nvSpPr>
            <p:cNvPr id="5067" name="Google Shape;5067;p7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8"/>
          <p:cNvGrpSpPr/>
          <p:nvPr/>
        </p:nvGrpSpPr>
        <p:grpSpPr>
          <a:xfrm>
            <a:off x="7618427" y="3438473"/>
            <a:ext cx="178492" cy="275990"/>
            <a:chOff x="8615101" y="3738687"/>
            <a:chExt cx="207573" cy="320956"/>
          </a:xfrm>
        </p:grpSpPr>
        <p:sp>
          <p:nvSpPr>
            <p:cNvPr id="5071" name="Google Shape;5071;p7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4" name="Google Shape;5074;p7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5" name="Google Shape;5075;p78"/>
          <p:cNvGrpSpPr/>
          <p:nvPr/>
        </p:nvGrpSpPr>
        <p:grpSpPr>
          <a:xfrm>
            <a:off x="6013132" y="3559961"/>
            <a:ext cx="557671" cy="511283"/>
            <a:chOff x="6015419" y="3716859"/>
            <a:chExt cx="557671" cy="511283"/>
          </a:xfrm>
        </p:grpSpPr>
        <p:sp>
          <p:nvSpPr>
            <p:cNvPr id="5076" name="Google Shape;5076;p7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7" name="Google Shape;5077;p78"/>
            <p:cNvGrpSpPr/>
            <p:nvPr/>
          </p:nvGrpSpPr>
          <p:grpSpPr>
            <a:xfrm>
              <a:off x="6036094" y="3716980"/>
              <a:ext cx="529860" cy="510468"/>
              <a:chOff x="6036094" y="3716980"/>
              <a:chExt cx="529860" cy="510468"/>
            </a:xfrm>
          </p:grpSpPr>
          <p:sp>
            <p:nvSpPr>
              <p:cNvPr id="5078" name="Google Shape;5078;p7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8" name="Google Shape;5088;p78"/>
          <p:cNvGrpSpPr/>
          <p:nvPr/>
        </p:nvGrpSpPr>
        <p:grpSpPr>
          <a:xfrm>
            <a:off x="6642017" y="2916730"/>
            <a:ext cx="576302" cy="511871"/>
            <a:chOff x="6644304" y="3073628"/>
            <a:chExt cx="576302" cy="511871"/>
          </a:xfrm>
        </p:grpSpPr>
        <p:sp>
          <p:nvSpPr>
            <p:cNvPr id="5089" name="Google Shape;5089;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78"/>
            <p:cNvGrpSpPr/>
            <p:nvPr/>
          </p:nvGrpSpPr>
          <p:grpSpPr>
            <a:xfrm>
              <a:off x="6712169" y="3085440"/>
              <a:ext cx="481622" cy="494913"/>
              <a:chOff x="6712169" y="3085440"/>
              <a:chExt cx="481622" cy="494913"/>
            </a:xfrm>
          </p:grpSpPr>
          <p:sp>
            <p:nvSpPr>
              <p:cNvPr id="5091" name="Google Shape;5091;p7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7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9" name="Google Shape;5099;p7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0" name="Google Shape;5100;p78"/>
          <p:cNvGrpSpPr/>
          <p:nvPr/>
        </p:nvGrpSpPr>
        <p:grpSpPr>
          <a:xfrm>
            <a:off x="6649868" y="3559725"/>
            <a:ext cx="560631" cy="511352"/>
            <a:chOff x="6652154" y="3716623"/>
            <a:chExt cx="560631" cy="511352"/>
          </a:xfrm>
        </p:grpSpPr>
        <p:sp>
          <p:nvSpPr>
            <p:cNvPr id="5101" name="Google Shape;5101;p7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2" name="Google Shape;5102;p78"/>
            <p:cNvGrpSpPr/>
            <p:nvPr/>
          </p:nvGrpSpPr>
          <p:grpSpPr>
            <a:xfrm>
              <a:off x="6669657" y="3716715"/>
              <a:ext cx="466779" cy="464290"/>
              <a:chOff x="6669657" y="3716715"/>
              <a:chExt cx="466779" cy="464290"/>
            </a:xfrm>
          </p:grpSpPr>
          <p:sp>
            <p:nvSpPr>
              <p:cNvPr id="5103" name="Google Shape;5103;p7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6" name="Google Shape;5116;p78"/>
          <p:cNvGrpSpPr/>
          <p:nvPr/>
        </p:nvGrpSpPr>
        <p:grpSpPr>
          <a:xfrm>
            <a:off x="7843959" y="3841134"/>
            <a:ext cx="187557" cy="187557"/>
            <a:chOff x="8565775" y="671075"/>
            <a:chExt cx="441000" cy="441000"/>
          </a:xfrm>
        </p:grpSpPr>
        <p:sp>
          <p:nvSpPr>
            <p:cNvPr id="5117" name="Google Shape;5117;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9" name="Google Shape;5119;p7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1" name="Google Shape;5121;p78"/>
          <p:cNvGrpSpPr/>
          <p:nvPr/>
        </p:nvGrpSpPr>
        <p:grpSpPr>
          <a:xfrm>
            <a:off x="5997814" y="2919352"/>
            <a:ext cx="587871" cy="512373"/>
            <a:chOff x="6000100" y="3076250"/>
            <a:chExt cx="587871" cy="512373"/>
          </a:xfrm>
        </p:grpSpPr>
        <p:sp>
          <p:nvSpPr>
            <p:cNvPr id="5122" name="Google Shape;5122;p7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3" name="Google Shape;5123;p78"/>
            <p:cNvGrpSpPr/>
            <p:nvPr/>
          </p:nvGrpSpPr>
          <p:grpSpPr>
            <a:xfrm>
              <a:off x="6031360" y="3076713"/>
              <a:ext cx="539107" cy="480965"/>
              <a:chOff x="6031360" y="3076713"/>
              <a:chExt cx="539107" cy="480965"/>
            </a:xfrm>
          </p:grpSpPr>
          <p:sp>
            <p:nvSpPr>
              <p:cNvPr id="5124" name="Google Shape;5124;p7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78"/>
          <p:cNvGrpSpPr/>
          <p:nvPr/>
        </p:nvGrpSpPr>
        <p:grpSpPr>
          <a:xfrm>
            <a:off x="3369305" y="938716"/>
            <a:ext cx="2310381" cy="1488888"/>
            <a:chOff x="229225" y="549050"/>
            <a:chExt cx="7161750" cy="4615275"/>
          </a:xfrm>
        </p:grpSpPr>
        <p:sp>
          <p:nvSpPr>
            <p:cNvPr id="5132" name="Google Shape;5132;p7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78"/>
          <p:cNvGrpSpPr/>
          <p:nvPr/>
        </p:nvGrpSpPr>
        <p:grpSpPr>
          <a:xfrm>
            <a:off x="3514723" y="2830563"/>
            <a:ext cx="2310282" cy="1374222"/>
            <a:chOff x="238125" y="732525"/>
            <a:chExt cx="7130500" cy="4241425"/>
          </a:xfrm>
        </p:grpSpPr>
        <p:sp>
          <p:nvSpPr>
            <p:cNvPr id="5250" name="Google Shape;5250;p7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367"/>
        <p:cNvGrpSpPr/>
        <p:nvPr/>
      </p:nvGrpSpPr>
      <p:grpSpPr>
        <a:xfrm>
          <a:off x="0" y="0"/>
          <a:ext cx="0" cy="0"/>
          <a:chOff x="0" y="0"/>
          <a:chExt cx="0" cy="0"/>
        </a:xfrm>
      </p:grpSpPr>
      <p:grpSp>
        <p:nvGrpSpPr>
          <p:cNvPr id="5368" name="Google Shape;5368;p79"/>
          <p:cNvGrpSpPr/>
          <p:nvPr/>
        </p:nvGrpSpPr>
        <p:grpSpPr>
          <a:xfrm>
            <a:off x="725414" y="969763"/>
            <a:ext cx="2507799" cy="206239"/>
            <a:chOff x="106648" y="895722"/>
            <a:chExt cx="4481413" cy="374300"/>
          </a:xfrm>
        </p:grpSpPr>
        <p:grpSp>
          <p:nvGrpSpPr>
            <p:cNvPr id="5369" name="Google Shape;5369;p79"/>
            <p:cNvGrpSpPr/>
            <p:nvPr/>
          </p:nvGrpSpPr>
          <p:grpSpPr>
            <a:xfrm>
              <a:off x="2233276" y="895722"/>
              <a:ext cx="1082667" cy="223591"/>
              <a:chOff x="4808316" y="2800065"/>
              <a:chExt cx="1999386" cy="412910"/>
            </a:xfrm>
          </p:grpSpPr>
          <p:sp>
            <p:nvSpPr>
              <p:cNvPr id="5370" name="Google Shape;5370;p7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1" name="Google Shape;5371;p79"/>
              <p:cNvGrpSpPr/>
              <p:nvPr/>
            </p:nvGrpSpPr>
            <p:grpSpPr>
              <a:xfrm>
                <a:off x="4808316" y="2800065"/>
                <a:ext cx="92400" cy="411825"/>
                <a:chOff x="845575" y="2563700"/>
                <a:chExt cx="92400" cy="411825"/>
              </a:xfrm>
            </p:grpSpPr>
            <p:cxnSp>
              <p:nvCxnSpPr>
                <p:cNvPr id="5372" name="Google Shape;5372;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73" name="Google Shape;5373;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4" name="Google Shape;5374;p79"/>
            <p:cNvGrpSpPr/>
            <p:nvPr/>
          </p:nvGrpSpPr>
          <p:grpSpPr>
            <a:xfrm>
              <a:off x="106648" y="895722"/>
              <a:ext cx="1088401" cy="223591"/>
              <a:chOff x="881025" y="2800065"/>
              <a:chExt cx="2009975" cy="412910"/>
            </a:xfrm>
          </p:grpSpPr>
          <p:sp>
            <p:nvSpPr>
              <p:cNvPr id="5375" name="Google Shape;5375;p7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6" name="Google Shape;5376;p79"/>
              <p:cNvGrpSpPr/>
              <p:nvPr/>
            </p:nvGrpSpPr>
            <p:grpSpPr>
              <a:xfrm>
                <a:off x="881025" y="2800065"/>
                <a:ext cx="92400" cy="411825"/>
                <a:chOff x="845575" y="2563700"/>
                <a:chExt cx="92400" cy="411825"/>
              </a:xfrm>
            </p:grpSpPr>
            <p:cxnSp>
              <p:nvCxnSpPr>
                <p:cNvPr id="5377" name="Google Shape;5377;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78" name="Google Shape;5378;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9" name="Google Shape;5379;p79"/>
            <p:cNvGrpSpPr/>
            <p:nvPr/>
          </p:nvGrpSpPr>
          <p:grpSpPr>
            <a:xfrm>
              <a:off x="1172346" y="1047018"/>
              <a:ext cx="1083151" cy="223003"/>
              <a:chOff x="2849073" y="3079467"/>
              <a:chExt cx="2000279" cy="411825"/>
            </a:xfrm>
          </p:grpSpPr>
          <p:sp>
            <p:nvSpPr>
              <p:cNvPr id="5380" name="Google Shape;5380;p7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1" name="Google Shape;5381;p79"/>
              <p:cNvGrpSpPr/>
              <p:nvPr/>
            </p:nvGrpSpPr>
            <p:grpSpPr>
              <a:xfrm rot="10800000">
                <a:off x="2849073" y="3079467"/>
                <a:ext cx="92400" cy="411825"/>
                <a:chOff x="2070100" y="2563700"/>
                <a:chExt cx="92400" cy="411825"/>
              </a:xfrm>
            </p:grpSpPr>
            <p:cxnSp>
              <p:nvCxnSpPr>
                <p:cNvPr id="5382" name="Google Shape;5382;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83" name="Google Shape;5383;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4" name="Google Shape;5384;p79"/>
            <p:cNvGrpSpPr/>
            <p:nvPr/>
          </p:nvGrpSpPr>
          <p:grpSpPr>
            <a:xfrm>
              <a:off x="3290132" y="1047018"/>
              <a:ext cx="1297929" cy="223003"/>
              <a:chOff x="6760035" y="3079467"/>
              <a:chExt cx="2396914" cy="411825"/>
            </a:xfrm>
          </p:grpSpPr>
          <p:sp>
            <p:nvSpPr>
              <p:cNvPr id="5385" name="Google Shape;5385;p7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6" name="Google Shape;5386;p79"/>
              <p:cNvGrpSpPr/>
              <p:nvPr/>
            </p:nvGrpSpPr>
            <p:grpSpPr>
              <a:xfrm rot="10800000">
                <a:off x="6760035" y="3079467"/>
                <a:ext cx="92400" cy="411825"/>
                <a:chOff x="2070100" y="2563700"/>
                <a:chExt cx="92400" cy="411825"/>
              </a:xfrm>
            </p:grpSpPr>
            <p:cxnSp>
              <p:nvCxnSpPr>
                <p:cNvPr id="5387" name="Google Shape;5387;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88" name="Google Shape;5388;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89" name="Google Shape;5389;p79"/>
          <p:cNvGrpSpPr/>
          <p:nvPr/>
        </p:nvGrpSpPr>
        <p:grpSpPr>
          <a:xfrm>
            <a:off x="2143176" y="3369134"/>
            <a:ext cx="1086701" cy="799429"/>
            <a:chOff x="2183288" y="3555572"/>
            <a:chExt cx="1136241" cy="835873"/>
          </a:xfrm>
        </p:grpSpPr>
        <p:sp>
          <p:nvSpPr>
            <p:cNvPr id="5390" name="Google Shape;5390;p7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1" name="Google Shape;5391;p79"/>
            <p:cNvGrpSpPr/>
            <p:nvPr/>
          </p:nvGrpSpPr>
          <p:grpSpPr>
            <a:xfrm>
              <a:off x="2205895" y="3637269"/>
              <a:ext cx="1089848" cy="724993"/>
              <a:chOff x="2205895" y="3637269"/>
              <a:chExt cx="1089848" cy="724993"/>
            </a:xfrm>
          </p:grpSpPr>
          <p:sp>
            <p:nvSpPr>
              <p:cNvPr id="5392" name="Google Shape;5392;p7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8" name="Google Shape;5398;p7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99" name="Google Shape;5399;p7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00" name="Google Shape;5400;p79"/>
            <p:cNvGrpSpPr/>
            <p:nvPr/>
          </p:nvGrpSpPr>
          <p:grpSpPr>
            <a:xfrm>
              <a:off x="3173850" y="3779426"/>
              <a:ext cx="145679" cy="70048"/>
              <a:chOff x="3173850" y="3779426"/>
              <a:chExt cx="145679" cy="70048"/>
            </a:xfrm>
          </p:grpSpPr>
          <p:cxnSp>
            <p:nvCxnSpPr>
              <p:cNvPr id="5401" name="Google Shape;5401;p7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402" name="Google Shape;5402;p7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79"/>
            <p:cNvGrpSpPr/>
            <p:nvPr/>
          </p:nvGrpSpPr>
          <p:grpSpPr>
            <a:xfrm>
              <a:off x="2183288" y="4139483"/>
              <a:ext cx="145133" cy="70048"/>
              <a:chOff x="2183288" y="4139483"/>
              <a:chExt cx="145133" cy="70048"/>
            </a:xfrm>
          </p:grpSpPr>
          <p:cxnSp>
            <p:nvCxnSpPr>
              <p:cNvPr id="5404" name="Google Shape;5404;p7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405" name="Google Shape;5405;p7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6" name="Google Shape;5406;p7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7" name="Google Shape;5407;p7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08" name="Google Shape;5408;p79"/>
            <p:cNvGrpSpPr/>
            <p:nvPr/>
          </p:nvGrpSpPr>
          <p:grpSpPr>
            <a:xfrm>
              <a:off x="2943836" y="4268886"/>
              <a:ext cx="60717" cy="122559"/>
              <a:chOff x="2943836" y="4268886"/>
              <a:chExt cx="60717" cy="122559"/>
            </a:xfrm>
          </p:grpSpPr>
          <p:sp>
            <p:nvSpPr>
              <p:cNvPr id="5409" name="Google Shape;5409;p7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0" name="Google Shape;5410;p7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411" name="Google Shape;5411;p79"/>
          <p:cNvGrpSpPr/>
          <p:nvPr/>
        </p:nvGrpSpPr>
        <p:grpSpPr>
          <a:xfrm>
            <a:off x="3406121" y="1290134"/>
            <a:ext cx="1675870" cy="758251"/>
            <a:chOff x="3530532" y="1496185"/>
            <a:chExt cx="1562000" cy="706730"/>
          </a:xfrm>
        </p:grpSpPr>
        <p:cxnSp>
          <p:nvCxnSpPr>
            <p:cNvPr id="5412" name="Google Shape;5412;p7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413" name="Google Shape;5413;p79"/>
            <p:cNvGrpSpPr/>
            <p:nvPr/>
          </p:nvGrpSpPr>
          <p:grpSpPr>
            <a:xfrm>
              <a:off x="3530532" y="1496185"/>
              <a:ext cx="323430" cy="463587"/>
              <a:chOff x="3530532" y="1496185"/>
              <a:chExt cx="323430" cy="463587"/>
            </a:xfrm>
          </p:grpSpPr>
          <p:grpSp>
            <p:nvGrpSpPr>
              <p:cNvPr id="5414" name="Google Shape;5414;p79"/>
              <p:cNvGrpSpPr/>
              <p:nvPr/>
            </p:nvGrpSpPr>
            <p:grpSpPr>
              <a:xfrm>
                <a:off x="3567462" y="1496185"/>
                <a:ext cx="286500" cy="361376"/>
                <a:chOff x="3567462" y="1496185"/>
                <a:chExt cx="286500" cy="361376"/>
              </a:xfrm>
            </p:grpSpPr>
            <p:cxnSp>
              <p:nvCxnSpPr>
                <p:cNvPr id="5415" name="Google Shape;5415;p7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16" name="Google Shape;5416;p7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7" name="Google Shape;5417;p7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79"/>
            <p:cNvGrpSpPr/>
            <p:nvPr/>
          </p:nvGrpSpPr>
          <p:grpSpPr>
            <a:xfrm>
              <a:off x="3891569" y="1779209"/>
              <a:ext cx="323945" cy="423706"/>
              <a:chOff x="3891569" y="1779209"/>
              <a:chExt cx="323945" cy="423706"/>
            </a:xfrm>
          </p:grpSpPr>
          <p:grpSp>
            <p:nvGrpSpPr>
              <p:cNvPr id="5419" name="Google Shape;5419;p79"/>
              <p:cNvGrpSpPr/>
              <p:nvPr/>
            </p:nvGrpSpPr>
            <p:grpSpPr>
              <a:xfrm>
                <a:off x="3929014" y="1881638"/>
                <a:ext cx="286500" cy="321278"/>
                <a:chOff x="3929014" y="1881638"/>
                <a:chExt cx="286500" cy="321278"/>
              </a:xfrm>
            </p:grpSpPr>
            <p:cxnSp>
              <p:nvCxnSpPr>
                <p:cNvPr id="5420" name="Google Shape;5420;p7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421" name="Google Shape;5421;p7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2" name="Google Shape;5422;p7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79"/>
            <p:cNvGrpSpPr/>
            <p:nvPr/>
          </p:nvGrpSpPr>
          <p:grpSpPr>
            <a:xfrm>
              <a:off x="4252606" y="1496185"/>
              <a:ext cx="324721" cy="463587"/>
              <a:chOff x="4252606" y="1496185"/>
              <a:chExt cx="324721" cy="463587"/>
            </a:xfrm>
          </p:grpSpPr>
          <p:grpSp>
            <p:nvGrpSpPr>
              <p:cNvPr id="5424" name="Google Shape;5424;p79"/>
              <p:cNvGrpSpPr/>
              <p:nvPr/>
            </p:nvGrpSpPr>
            <p:grpSpPr>
              <a:xfrm>
                <a:off x="4290828" y="1496185"/>
                <a:ext cx="286500" cy="361376"/>
                <a:chOff x="4290828" y="1496185"/>
                <a:chExt cx="286500" cy="361376"/>
              </a:xfrm>
            </p:grpSpPr>
            <p:cxnSp>
              <p:nvCxnSpPr>
                <p:cNvPr id="5425" name="Google Shape;5425;p7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26" name="Google Shape;5426;p7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7" name="Google Shape;5427;p7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79"/>
            <p:cNvGrpSpPr/>
            <p:nvPr/>
          </p:nvGrpSpPr>
          <p:grpSpPr>
            <a:xfrm>
              <a:off x="4613643" y="1763716"/>
              <a:ext cx="325308" cy="439200"/>
              <a:chOff x="4613643" y="1763716"/>
              <a:chExt cx="325308" cy="439200"/>
            </a:xfrm>
          </p:grpSpPr>
          <p:grpSp>
            <p:nvGrpSpPr>
              <p:cNvPr id="5429" name="Google Shape;5429;p79"/>
              <p:cNvGrpSpPr/>
              <p:nvPr/>
            </p:nvGrpSpPr>
            <p:grpSpPr>
              <a:xfrm>
                <a:off x="4652451" y="1879538"/>
                <a:ext cx="286500" cy="323378"/>
                <a:chOff x="4652451" y="1879538"/>
                <a:chExt cx="286500" cy="323378"/>
              </a:xfrm>
            </p:grpSpPr>
            <p:cxnSp>
              <p:nvCxnSpPr>
                <p:cNvPr id="5430" name="Google Shape;5430;p7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431" name="Google Shape;5431;p7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2" name="Google Shape;5432;p7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3" name="Google Shape;5433;p79"/>
          <p:cNvGrpSpPr/>
          <p:nvPr/>
        </p:nvGrpSpPr>
        <p:grpSpPr>
          <a:xfrm>
            <a:off x="3417981" y="2143759"/>
            <a:ext cx="1652173" cy="391517"/>
            <a:chOff x="3512551" y="2358270"/>
            <a:chExt cx="1597383" cy="378533"/>
          </a:xfrm>
        </p:grpSpPr>
        <p:cxnSp>
          <p:nvCxnSpPr>
            <p:cNvPr id="5434" name="Google Shape;5434;p79"/>
            <p:cNvCxnSpPr>
              <a:stCxn id="5435" idx="6"/>
              <a:endCxn id="543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437" name="Google Shape;5437;p79"/>
            <p:cNvGrpSpPr/>
            <p:nvPr/>
          </p:nvGrpSpPr>
          <p:grpSpPr>
            <a:xfrm>
              <a:off x="3512551" y="2358270"/>
              <a:ext cx="225647" cy="307714"/>
              <a:chOff x="2182679" y="2004714"/>
              <a:chExt cx="792300" cy="1080458"/>
            </a:xfrm>
          </p:grpSpPr>
          <p:cxnSp>
            <p:nvCxnSpPr>
              <p:cNvPr id="5438" name="Google Shape;5438;p79"/>
              <p:cNvCxnSpPr>
                <a:stCxn id="543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35" name="Google Shape;5435;p7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79"/>
            <p:cNvGrpSpPr/>
            <p:nvPr/>
          </p:nvGrpSpPr>
          <p:grpSpPr>
            <a:xfrm>
              <a:off x="3969644" y="2440153"/>
              <a:ext cx="225853" cy="296651"/>
              <a:chOff x="3775710" y="1729289"/>
              <a:chExt cx="136500" cy="179289"/>
            </a:xfrm>
          </p:grpSpPr>
          <p:cxnSp>
            <p:nvCxnSpPr>
              <p:cNvPr id="5441" name="Google Shape;5441;p7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442" name="Google Shape;5442;p7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79"/>
            <p:cNvGrpSpPr/>
            <p:nvPr/>
          </p:nvGrpSpPr>
          <p:grpSpPr>
            <a:xfrm>
              <a:off x="4427051" y="2358270"/>
              <a:ext cx="225647" cy="307714"/>
              <a:chOff x="5393704" y="2004714"/>
              <a:chExt cx="792300" cy="1080458"/>
            </a:xfrm>
          </p:grpSpPr>
          <p:cxnSp>
            <p:nvCxnSpPr>
              <p:cNvPr id="5445" name="Google Shape;5445;p79"/>
              <p:cNvCxnSpPr>
                <a:stCxn id="544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47" name="Google Shape;5447;p7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79"/>
            <p:cNvGrpSpPr/>
            <p:nvPr/>
          </p:nvGrpSpPr>
          <p:grpSpPr>
            <a:xfrm>
              <a:off x="4884287" y="2440252"/>
              <a:ext cx="225647" cy="296532"/>
              <a:chOff x="6999166" y="2292572"/>
              <a:chExt cx="792300" cy="1041192"/>
            </a:xfrm>
          </p:grpSpPr>
          <p:cxnSp>
            <p:nvCxnSpPr>
              <p:cNvPr id="5449" name="Google Shape;5449;p7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436" name="Google Shape;5436;p7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1" name="Google Shape;5451;p79"/>
          <p:cNvGrpSpPr/>
          <p:nvPr/>
        </p:nvGrpSpPr>
        <p:grpSpPr>
          <a:xfrm>
            <a:off x="6838789" y="979959"/>
            <a:ext cx="1581844" cy="732818"/>
            <a:chOff x="634175" y="2986275"/>
            <a:chExt cx="3147949" cy="1458344"/>
          </a:xfrm>
        </p:grpSpPr>
        <p:cxnSp>
          <p:nvCxnSpPr>
            <p:cNvPr id="5452" name="Google Shape;5452;p79"/>
            <p:cNvCxnSpPr>
              <a:stCxn id="5453" idx="4"/>
              <a:endCxn id="545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455" name="Google Shape;5455;p79"/>
            <p:cNvCxnSpPr>
              <a:stCxn id="5454" idx="0"/>
              <a:endCxn id="545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57" name="Google Shape;5457;p79"/>
            <p:cNvCxnSpPr>
              <a:stCxn id="5456" idx="4"/>
              <a:endCxn id="545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59" name="Google Shape;5459;p79"/>
            <p:cNvCxnSpPr>
              <a:stCxn id="5458" idx="0"/>
              <a:endCxn id="546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460" name="Google Shape;5460;p7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6" name="Google Shape;5456;p7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3" name="Google Shape;5453;p7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8" name="Google Shape;5458;p7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4" name="Google Shape;5454;p7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461" name="Google Shape;5461;p79"/>
          <p:cNvGrpSpPr/>
          <p:nvPr/>
        </p:nvGrpSpPr>
        <p:grpSpPr>
          <a:xfrm>
            <a:off x="3406504" y="2674269"/>
            <a:ext cx="1675128" cy="313674"/>
            <a:chOff x="998425" y="1182125"/>
            <a:chExt cx="1065400" cy="199500"/>
          </a:xfrm>
        </p:grpSpPr>
        <p:sp>
          <p:nvSpPr>
            <p:cNvPr id="5462" name="Google Shape;5462;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79"/>
          <p:cNvGrpSpPr/>
          <p:nvPr/>
        </p:nvGrpSpPr>
        <p:grpSpPr>
          <a:xfrm>
            <a:off x="3406503" y="3630235"/>
            <a:ext cx="1675129" cy="525345"/>
            <a:chOff x="5194708" y="3484366"/>
            <a:chExt cx="3148148" cy="987304"/>
          </a:xfrm>
        </p:grpSpPr>
        <p:grpSp>
          <p:nvGrpSpPr>
            <p:cNvPr id="5468" name="Google Shape;5468;p79"/>
            <p:cNvGrpSpPr/>
            <p:nvPr/>
          </p:nvGrpSpPr>
          <p:grpSpPr>
            <a:xfrm>
              <a:off x="7531521" y="3484366"/>
              <a:ext cx="811335" cy="987304"/>
              <a:chOff x="3379425" y="1617275"/>
              <a:chExt cx="1090650" cy="1327200"/>
            </a:xfrm>
          </p:grpSpPr>
          <p:sp>
            <p:nvSpPr>
              <p:cNvPr id="5469" name="Google Shape;5469;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79"/>
            <p:cNvGrpSpPr/>
            <p:nvPr/>
          </p:nvGrpSpPr>
          <p:grpSpPr>
            <a:xfrm>
              <a:off x="6752546" y="3484366"/>
              <a:ext cx="811428" cy="987304"/>
              <a:chOff x="2332275" y="1617275"/>
              <a:chExt cx="1090775" cy="1327200"/>
            </a:xfrm>
          </p:grpSpPr>
          <p:sp>
            <p:nvSpPr>
              <p:cNvPr id="5473" name="Google Shape;5473;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79"/>
            <p:cNvGrpSpPr/>
            <p:nvPr/>
          </p:nvGrpSpPr>
          <p:grpSpPr>
            <a:xfrm>
              <a:off x="5973664" y="3484366"/>
              <a:ext cx="811335" cy="987304"/>
              <a:chOff x="1285250" y="1617275"/>
              <a:chExt cx="1090650" cy="1327200"/>
            </a:xfrm>
          </p:grpSpPr>
          <p:sp>
            <p:nvSpPr>
              <p:cNvPr id="5477" name="Google Shape;5477;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79"/>
            <p:cNvGrpSpPr/>
            <p:nvPr/>
          </p:nvGrpSpPr>
          <p:grpSpPr>
            <a:xfrm>
              <a:off x="5194708" y="3484366"/>
              <a:ext cx="811409" cy="987304"/>
              <a:chOff x="238125" y="1617275"/>
              <a:chExt cx="1090750" cy="1327200"/>
            </a:xfrm>
          </p:grpSpPr>
          <p:sp>
            <p:nvSpPr>
              <p:cNvPr id="5481" name="Google Shape;5481;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4" name="Google Shape;5484;p79"/>
          <p:cNvGrpSpPr/>
          <p:nvPr/>
        </p:nvGrpSpPr>
        <p:grpSpPr>
          <a:xfrm>
            <a:off x="6840188" y="2276124"/>
            <a:ext cx="1579046" cy="522230"/>
            <a:chOff x="6853641" y="2534077"/>
            <a:chExt cx="1515545" cy="501229"/>
          </a:xfrm>
        </p:grpSpPr>
        <p:grpSp>
          <p:nvGrpSpPr>
            <p:cNvPr id="5485" name="Google Shape;5485;p79"/>
            <p:cNvGrpSpPr/>
            <p:nvPr/>
          </p:nvGrpSpPr>
          <p:grpSpPr>
            <a:xfrm>
              <a:off x="6853641" y="2618923"/>
              <a:ext cx="1515545" cy="324556"/>
              <a:chOff x="6853641" y="2618923"/>
              <a:chExt cx="1515545" cy="324556"/>
            </a:xfrm>
          </p:grpSpPr>
          <p:sp>
            <p:nvSpPr>
              <p:cNvPr id="5486" name="Google Shape;5486;p7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7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9"/>
          <p:cNvGrpSpPr/>
          <p:nvPr/>
        </p:nvGrpSpPr>
        <p:grpSpPr>
          <a:xfrm>
            <a:off x="3435080" y="3151165"/>
            <a:ext cx="1617976" cy="346616"/>
            <a:chOff x="1808063" y="4294338"/>
            <a:chExt cx="3370782" cy="721817"/>
          </a:xfrm>
        </p:grpSpPr>
        <p:sp>
          <p:nvSpPr>
            <p:cNvPr id="5497" name="Google Shape;5497;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79"/>
          <p:cNvGrpSpPr/>
          <p:nvPr/>
        </p:nvGrpSpPr>
        <p:grpSpPr>
          <a:xfrm>
            <a:off x="5261076" y="3817915"/>
            <a:ext cx="1417067" cy="350605"/>
            <a:chOff x="4234950" y="2101012"/>
            <a:chExt cx="4219974" cy="1044090"/>
          </a:xfrm>
        </p:grpSpPr>
        <p:sp>
          <p:nvSpPr>
            <p:cNvPr id="5508" name="Google Shape;5508;p7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79"/>
          <p:cNvGrpSpPr/>
          <p:nvPr/>
        </p:nvGrpSpPr>
        <p:grpSpPr>
          <a:xfrm>
            <a:off x="6836548" y="1808672"/>
            <a:ext cx="1586327" cy="371557"/>
            <a:chOff x="1247650" y="2075423"/>
            <a:chExt cx="6648477" cy="1557238"/>
          </a:xfrm>
        </p:grpSpPr>
        <p:sp>
          <p:nvSpPr>
            <p:cNvPr id="5525" name="Google Shape;5525;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79"/>
          <p:cNvGrpSpPr/>
          <p:nvPr/>
        </p:nvGrpSpPr>
        <p:grpSpPr>
          <a:xfrm>
            <a:off x="5267818" y="961862"/>
            <a:ext cx="1415601" cy="1648533"/>
            <a:chOff x="1839112" y="2209163"/>
            <a:chExt cx="1918159" cy="2233784"/>
          </a:xfrm>
        </p:grpSpPr>
        <p:sp>
          <p:nvSpPr>
            <p:cNvPr id="5532" name="Google Shape;5532;p7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5" name="Google Shape;5535;p79"/>
            <p:cNvCxnSpPr>
              <a:stCxn id="5532" idx="6"/>
              <a:endCxn id="553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36" name="Google Shape;5536;p79"/>
            <p:cNvCxnSpPr>
              <a:stCxn id="5533" idx="4"/>
              <a:endCxn id="553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538" name="Google Shape;5538;p79"/>
            <p:cNvCxnSpPr>
              <a:stCxn id="5537" idx="6"/>
              <a:endCxn id="553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39" name="Google Shape;5539;p79"/>
            <p:cNvCxnSpPr>
              <a:stCxn id="5534" idx="4"/>
              <a:endCxn id="554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537" name="Google Shape;5537;p7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2" name="Google Shape;5542;p79"/>
            <p:cNvCxnSpPr>
              <a:endCxn id="554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543" name="Google Shape;5543;p79"/>
          <p:cNvGrpSpPr/>
          <p:nvPr/>
        </p:nvGrpSpPr>
        <p:grpSpPr>
          <a:xfrm>
            <a:off x="3425084" y="979946"/>
            <a:ext cx="1637968" cy="154942"/>
            <a:chOff x="238125" y="2506075"/>
            <a:chExt cx="7115411" cy="673075"/>
          </a:xfrm>
        </p:grpSpPr>
        <p:sp>
          <p:nvSpPr>
            <p:cNvPr id="5544" name="Google Shape;5544;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79"/>
          <p:cNvGrpSpPr/>
          <p:nvPr/>
        </p:nvGrpSpPr>
        <p:grpSpPr>
          <a:xfrm>
            <a:off x="1965820" y="1294664"/>
            <a:ext cx="1262932" cy="785408"/>
            <a:chOff x="548861" y="389676"/>
            <a:chExt cx="3843371" cy="2390163"/>
          </a:xfrm>
        </p:grpSpPr>
        <p:cxnSp>
          <p:nvCxnSpPr>
            <p:cNvPr id="5550" name="Google Shape;5550;p7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1" name="Google Shape;5551;p7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2" name="Google Shape;5552;p7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3" name="Google Shape;5553;p7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554" name="Google Shape;5554;p7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555" name="Google Shape;5555;p7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6" name="Google Shape;5556;p7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557" name="Google Shape;5557;p7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79"/>
          <p:cNvGrpSpPr/>
          <p:nvPr/>
        </p:nvGrpSpPr>
        <p:grpSpPr>
          <a:xfrm>
            <a:off x="753952" y="2401541"/>
            <a:ext cx="1412054" cy="633562"/>
            <a:chOff x="1187400" y="2529299"/>
            <a:chExt cx="6769193" cy="2241903"/>
          </a:xfrm>
        </p:grpSpPr>
        <p:sp>
          <p:nvSpPr>
            <p:cNvPr id="5564" name="Google Shape;5564;p7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565" name="Google Shape;5565;p7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6" name="Google Shape;5566;p7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7" name="Google Shape;5567;p7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8" name="Google Shape;5568;p7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9" name="Google Shape;5569;p7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70" name="Google Shape;5570;p7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571" name="Google Shape;5571;p79"/>
            <p:cNvCxnSpPr>
              <a:stCxn id="5564" idx="2"/>
              <a:endCxn id="556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2" name="Google Shape;5572;p79"/>
            <p:cNvCxnSpPr>
              <a:stCxn id="5566" idx="0"/>
              <a:endCxn id="556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3" name="Google Shape;5573;p79"/>
            <p:cNvCxnSpPr>
              <a:stCxn id="5566" idx="2"/>
              <a:endCxn id="556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4" name="Google Shape;5574;p79"/>
            <p:cNvCxnSpPr>
              <a:stCxn id="5567" idx="0"/>
              <a:endCxn id="556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5" name="Google Shape;5575;p79"/>
            <p:cNvCxnSpPr>
              <a:stCxn id="5565" idx="2"/>
              <a:endCxn id="557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6" name="Google Shape;5576;p79"/>
            <p:cNvCxnSpPr>
              <a:stCxn id="5569" idx="0"/>
              <a:endCxn id="556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577" name="Google Shape;5577;p79"/>
          <p:cNvGrpSpPr/>
          <p:nvPr/>
        </p:nvGrpSpPr>
        <p:grpSpPr>
          <a:xfrm>
            <a:off x="6840198" y="2894250"/>
            <a:ext cx="1579035" cy="540873"/>
            <a:chOff x="6895650" y="3126697"/>
            <a:chExt cx="1436662" cy="492105"/>
          </a:xfrm>
        </p:grpSpPr>
        <p:sp>
          <p:nvSpPr>
            <p:cNvPr id="5578" name="Google Shape;5578;p7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3" name="Google Shape;5583;p79"/>
            <p:cNvGrpSpPr/>
            <p:nvPr/>
          </p:nvGrpSpPr>
          <p:grpSpPr>
            <a:xfrm>
              <a:off x="6995957" y="3335810"/>
              <a:ext cx="1230393" cy="71754"/>
              <a:chOff x="6995957" y="3287964"/>
              <a:chExt cx="1230393" cy="71754"/>
            </a:xfrm>
          </p:grpSpPr>
          <p:sp>
            <p:nvSpPr>
              <p:cNvPr id="5584" name="Google Shape;5584;p7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9" name="Google Shape;5589;p79"/>
          <p:cNvGrpSpPr/>
          <p:nvPr/>
        </p:nvGrpSpPr>
        <p:grpSpPr>
          <a:xfrm>
            <a:off x="6838780" y="3531013"/>
            <a:ext cx="1581862" cy="650625"/>
            <a:chOff x="6777990" y="3710194"/>
            <a:chExt cx="1646915" cy="677382"/>
          </a:xfrm>
        </p:grpSpPr>
        <p:grpSp>
          <p:nvGrpSpPr>
            <p:cNvPr id="5590" name="Google Shape;5590;p79"/>
            <p:cNvGrpSpPr/>
            <p:nvPr/>
          </p:nvGrpSpPr>
          <p:grpSpPr>
            <a:xfrm>
              <a:off x="6777990" y="3874492"/>
              <a:ext cx="411129" cy="513083"/>
              <a:chOff x="6777990" y="3874492"/>
              <a:chExt cx="411129" cy="513083"/>
            </a:xfrm>
          </p:grpSpPr>
          <p:cxnSp>
            <p:nvCxnSpPr>
              <p:cNvPr id="5591" name="Google Shape;5591;p7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2" name="Google Shape;5592;p7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79"/>
            <p:cNvGrpSpPr/>
            <p:nvPr/>
          </p:nvGrpSpPr>
          <p:grpSpPr>
            <a:xfrm>
              <a:off x="7188425" y="3710194"/>
              <a:ext cx="411123" cy="520535"/>
              <a:chOff x="7188425" y="3710194"/>
              <a:chExt cx="411123" cy="520535"/>
            </a:xfrm>
          </p:grpSpPr>
          <p:cxnSp>
            <p:nvCxnSpPr>
              <p:cNvPr id="5594" name="Google Shape;5594;p7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5" name="Google Shape;5595;p7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79"/>
            <p:cNvGrpSpPr/>
            <p:nvPr/>
          </p:nvGrpSpPr>
          <p:grpSpPr>
            <a:xfrm>
              <a:off x="7603341" y="3874492"/>
              <a:ext cx="411474" cy="513083"/>
              <a:chOff x="7603341" y="3874492"/>
              <a:chExt cx="411474" cy="513083"/>
            </a:xfrm>
          </p:grpSpPr>
          <p:cxnSp>
            <p:nvCxnSpPr>
              <p:cNvPr id="5597" name="Google Shape;5597;p7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8" name="Google Shape;5598;p7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79"/>
            <p:cNvGrpSpPr/>
            <p:nvPr/>
          </p:nvGrpSpPr>
          <p:grpSpPr>
            <a:xfrm>
              <a:off x="8013776" y="3722847"/>
              <a:ext cx="411129" cy="507881"/>
              <a:chOff x="8013776" y="3722847"/>
              <a:chExt cx="411129" cy="507881"/>
            </a:xfrm>
          </p:grpSpPr>
          <p:cxnSp>
            <p:nvCxnSpPr>
              <p:cNvPr id="5600" name="Google Shape;5600;p7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601" name="Google Shape;5601;p7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2" name="Google Shape;5602;p79"/>
          <p:cNvGrpSpPr/>
          <p:nvPr/>
        </p:nvGrpSpPr>
        <p:grpSpPr>
          <a:xfrm>
            <a:off x="5258295" y="2703853"/>
            <a:ext cx="1421889" cy="1020603"/>
            <a:chOff x="5190863" y="2824811"/>
            <a:chExt cx="1544860" cy="1108869"/>
          </a:xfrm>
        </p:grpSpPr>
        <p:grpSp>
          <p:nvGrpSpPr>
            <p:cNvPr id="5603" name="Google Shape;5603;p79"/>
            <p:cNvGrpSpPr/>
            <p:nvPr/>
          </p:nvGrpSpPr>
          <p:grpSpPr>
            <a:xfrm>
              <a:off x="5938695" y="3176919"/>
              <a:ext cx="685761" cy="404739"/>
              <a:chOff x="5938695" y="3176919"/>
              <a:chExt cx="685761" cy="404739"/>
            </a:xfrm>
          </p:grpSpPr>
          <p:grpSp>
            <p:nvGrpSpPr>
              <p:cNvPr id="5604" name="Google Shape;5604;p79"/>
              <p:cNvGrpSpPr/>
              <p:nvPr/>
            </p:nvGrpSpPr>
            <p:grpSpPr>
              <a:xfrm>
                <a:off x="5938695" y="3176919"/>
                <a:ext cx="685761" cy="404739"/>
                <a:chOff x="5938695" y="3176919"/>
                <a:chExt cx="685761" cy="404739"/>
              </a:xfrm>
            </p:grpSpPr>
            <p:sp>
              <p:nvSpPr>
                <p:cNvPr id="5605" name="Google Shape;5605;p7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7" name="Google Shape;5607;p7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79"/>
            <p:cNvGrpSpPr/>
            <p:nvPr/>
          </p:nvGrpSpPr>
          <p:grpSpPr>
            <a:xfrm>
              <a:off x="5305233" y="3176835"/>
              <a:ext cx="685971" cy="404655"/>
              <a:chOff x="5305233" y="3176835"/>
              <a:chExt cx="685971" cy="404655"/>
            </a:xfrm>
          </p:grpSpPr>
          <p:grpSp>
            <p:nvGrpSpPr>
              <p:cNvPr id="5609" name="Google Shape;5609;p79"/>
              <p:cNvGrpSpPr/>
              <p:nvPr/>
            </p:nvGrpSpPr>
            <p:grpSpPr>
              <a:xfrm>
                <a:off x="5305233" y="3176835"/>
                <a:ext cx="685971" cy="404655"/>
                <a:chOff x="5305233" y="3176835"/>
                <a:chExt cx="685971" cy="404655"/>
              </a:xfrm>
            </p:grpSpPr>
            <p:sp>
              <p:nvSpPr>
                <p:cNvPr id="5610" name="Google Shape;5610;p7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2" name="Google Shape;5612;p7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3" name="Google Shape;5613;p7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4" name="Google Shape;5614;p79"/>
            <p:cNvGrpSpPr/>
            <p:nvPr/>
          </p:nvGrpSpPr>
          <p:grpSpPr>
            <a:xfrm>
              <a:off x="5657361" y="2824811"/>
              <a:ext cx="1078361" cy="404655"/>
              <a:chOff x="5657361" y="2824811"/>
              <a:chExt cx="1078361" cy="404655"/>
            </a:xfrm>
          </p:grpSpPr>
          <p:grpSp>
            <p:nvGrpSpPr>
              <p:cNvPr id="5615" name="Google Shape;5615;p79"/>
              <p:cNvGrpSpPr/>
              <p:nvPr/>
            </p:nvGrpSpPr>
            <p:grpSpPr>
              <a:xfrm>
                <a:off x="5657361" y="2824811"/>
                <a:ext cx="1078361" cy="404655"/>
                <a:chOff x="5657361" y="2824811"/>
                <a:chExt cx="1078361" cy="404655"/>
              </a:xfrm>
            </p:grpSpPr>
            <p:grpSp>
              <p:nvGrpSpPr>
                <p:cNvPr id="5616" name="Google Shape;5616;p79"/>
                <p:cNvGrpSpPr/>
                <p:nvPr/>
              </p:nvGrpSpPr>
              <p:grpSpPr>
                <a:xfrm>
                  <a:off x="5938485" y="2824811"/>
                  <a:ext cx="797237" cy="404655"/>
                  <a:chOff x="5938485" y="2824811"/>
                  <a:chExt cx="797237" cy="404655"/>
                </a:xfrm>
              </p:grpSpPr>
              <p:sp>
                <p:nvSpPr>
                  <p:cNvPr id="5617" name="Google Shape;5617;p7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9" name="Google Shape;5619;p7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0" name="Google Shape;5620;p7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79"/>
            <p:cNvGrpSpPr/>
            <p:nvPr/>
          </p:nvGrpSpPr>
          <p:grpSpPr>
            <a:xfrm>
              <a:off x="5190863" y="3528942"/>
              <a:ext cx="1078026" cy="404739"/>
              <a:chOff x="5190863" y="3528942"/>
              <a:chExt cx="1078026" cy="404739"/>
            </a:xfrm>
          </p:grpSpPr>
          <p:sp>
            <p:nvSpPr>
              <p:cNvPr id="5622" name="Google Shape;5622;p7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3" name="Google Shape;5623;p79"/>
              <p:cNvGrpSpPr/>
              <p:nvPr/>
            </p:nvGrpSpPr>
            <p:grpSpPr>
              <a:xfrm>
                <a:off x="5190863" y="3528942"/>
                <a:ext cx="1078026" cy="404739"/>
                <a:chOff x="5190863" y="3528942"/>
                <a:chExt cx="1078026" cy="404739"/>
              </a:xfrm>
            </p:grpSpPr>
            <p:sp>
              <p:nvSpPr>
                <p:cNvPr id="5624" name="Google Shape;5624;p7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26" name="Google Shape;5626;p79"/>
          <p:cNvGrpSpPr/>
          <p:nvPr/>
        </p:nvGrpSpPr>
        <p:grpSpPr>
          <a:xfrm>
            <a:off x="724302" y="1268321"/>
            <a:ext cx="1086719" cy="879487"/>
            <a:chOff x="803162" y="1474292"/>
            <a:chExt cx="1086719" cy="879487"/>
          </a:xfrm>
        </p:grpSpPr>
        <p:grpSp>
          <p:nvGrpSpPr>
            <p:cNvPr id="5627" name="Google Shape;5627;p79"/>
            <p:cNvGrpSpPr/>
            <p:nvPr/>
          </p:nvGrpSpPr>
          <p:grpSpPr>
            <a:xfrm>
              <a:off x="803162" y="1625948"/>
              <a:ext cx="445856" cy="576579"/>
              <a:chOff x="803162" y="1625948"/>
              <a:chExt cx="445856" cy="576579"/>
            </a:xfrm>
          </p:grpSpPr>
          <p:sp>
            <p:nvSpPr>
              <p:cNvPr id="5628" name="Google Shape;5628;p7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9" name="Google Shape;5629;p79"/>
              <p:cNvGrpSpPr/>
              <p:nvPr/>
            </p:nvGrpSpPr>
            <p:grpSpPr>
              <a:xfrm>
                <a:off x="1056023" y="1625948"/>
                <a:ext cx="192995" cy="576579"/>
                <a:chOff x="1056023" y="1625948"/>
                <a:chExt cx="192995" cy="576579"/>
              </a:xfrm>
            </p:grpSpPr>
            <p:sp>
              <p:nvSpPr>
                <p:cNvPr id="5630" name="Google Shape;5630;p7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5" name="Google Shape;5635;p79"/>
            <p:cNvGrpSpPr/>
            <p:nvPr/>
          </p:nvGrpSpPr>
          <p:grpSpPr>
            <a:xfrm>
              <a:off x="1371406" y="1474292"/>
              <a:ext cx="518475" cy="879487"/>
              <a:chOff x="1398231" y="1474292"/>
              <a:chExt cx="518475" cy="879487"/>
            </a:xfrm>
          </p:grpSpPr>
          <p:grpSp>
            <p:nvGrpSpPr>
              <p:cNvPr id="5636" name="Google Shape;5636;p79"/>
              <p:cNvGrpSpPr/>
              <p:nvPr/>
            </p:nvGrpSpPr>
            <p:grpSpPr>
              <a:xfrm>
                <a:off x="1398231" y="1474292"/>
                <a:ext cx="518475" cy="341643"/>
                <a:chOff x="1398231" y="1474292"/>
                <a:chExt cx="518475" cy="341643"/>
              </a:xfrm>
            </p:grpSpPr>
            <p:sp>
              <p:nvSpPr>
                <p:cNvPr id="5637" name="Google Shape;5637;p7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8" name="Google Shape;5638;p79"/>
                <p:cNvGrpSpPr/>
                <p:nvPr/>
              </p:nvGrpSpPr>
              <p:grpSpPr>
                <a:xfrm>
                  <a:off x="1616453" y="1474292"/>
                  <a:ext cx="300253" cy="341643"/>
                  <a:chOff x="1616453" y="1475379"/>
                  <a:chExt cx="300253" cy="341643"/>
                </a:xfrm>
              </p:grpSpPr>
              <p:sp>
                <p:nvSpPr>
                  <p:cNvPr id="5639" name="Google Shape;5639;p7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6" name="Google Shape;5646;p79"/>
                  <p:cNvGrpSpPr/>
                  <p:nvPr/>
                </p:nvGrpSpPr>
                <p:grpSpPr>
                  <a:xfrm>
                    <a:off x="1839639" y="1475379"/>
                    <a:ext cx="77067" cy="341643"/>
                    <a:chOff x="1839639" y="1475379"/>
                    <a:chExt cx="77067" cy="341643"/>
                  </a:xfrm>
                </p:grpSpPr>
                <p:sp>
                  <p:nvSpPr>
                    <p:cNvPr id="5647" name="Google Shape;5647;p7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49" name="Google Shape;5649;p79"/>
              <p:cNvGrpSpPr/>
              <p:nvPr/>
            </p:nvGrpSpPr>
            <p:grpSpPr>
              <a:xfrm>
                <a:off x="1398451" y="2012951"/>
                <a:ext cx="518255" cy="340828"/>
                <a:chOff x="1398451" y="2012951"/>
                <a:chExt cx="518255" cy="340828"/>
              </a:xfrm>
            </p:grpSpPr>
            <p:sp>
              <p:nvSpPr>
                <p:cNvPr id="5650" name="Google Shape;5650;p7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1" name="Google Shape;5651;p79"/>
                <p:cNvGrpSpPr/>
                <p:nvPr/>
              </p:nvGrpSpPr>
              <p:grpSpPr>
                <a:xfrm>
                  <a:off x="1616453" y="2012951"/>
                  <a:ext cx="300253" cy="340828"/>
                  <a:chOff x="1616453" y="2013538"/>
                  <a:chExt cx="300253" cy="340828"/>
                </a:xfrm>
              </p:grpSpPr>
              <p:sp>
                <p:nvSpPr>
                  <p:cNvPr id="5652" name="Google Shape;5652;p7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9" name="Google Shape;5659;p79"/>
                  <p:cNvGrpSpPr/>
                  <p:nvPr/>
                </p:nvGrpSpPr>
                <p:grpSpPr>
                  <a:xfrm>
                    <a:off x="1839639" y="2013538"/>
                    <a:ext cx="77067" cy="340828"/>
                    <a:chOff x="1839639" y="2013538"/>
                    <a:chExt cx="77067" cy="340828"/>
                  </a:xfrm>
                </p:grpSpPr>
                <p:sp>
                  <p:nvSpPr>
                    <p:cNvPr id="5660" name="Google Shape;5660;p7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662" name="Google Shape;5662;p79"/>
          <p:cNvGrpSpPr/>
          <p:nvPr/>
        </p:nvGrpSpPr>
        <p:grpSpPr>
          <a:xfrm>
            <a:off x="721126" y="3399508"/>
            <a:ext cx="1368681" cy="682918"/>
            <a:chOff x="724986" y="3605478"/>
            <a:chExt cx="1368681" cy="682918"/>
          </a:xfrm>
        </p:grpSpPr>
        <p:grpSp>
          <p:nvGrpSpPr>
            <p:cNvPr id="5663" name="Google Shape;5663;p79"/>
            <p:cNvGrpSpPr/>
            <p:nvPr/>
          </p:nvGrpSpPr>
          <p:grpSpPr>
            <a:xfrm>
              <a:off x="1289102" y="3823629"/>
              <a:ext cx="240442" cy="250435"/>
              <a:chOff x="-165066" y="3843615"/>
              <a:chExt cx="221259" cy="230455"/>
            </a:xfrm>
          </p:grpSpPr>
          <p:sp>
            <p:nvSpPr>
              <p:cNvPr id="5664" name="Google Shape;5664;p7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79"/>
            <p:cNvGrpSpPr/>
            <p:nvPr/>
          </p:nvGrpSpPr>
          <p:grpSpPr>
            <a:xfrm>
              <a:off x="724986" y="3605478"/>
              <a:ext cx="1368681" cy="682918"/>
              <a:chOff x="724986" y="3605478"/>
              <a:chExt cx="1368681" cy="682918"/>
            </a:xfrm>
          </p:grpSpPr>
          <p:grpSp>
            <p:nvGrpSpPr>
              <p:cNvPr id="5685" name="Google Shape;5685;p79"/>
              <p:cNvGrpSpPr/>
              <p:nvPr/>
            </p:nvGrpSpPr>
            <p:grpSpPr>
              <a:xfrm>
                <a:off x="1498221" y="4047614"/>
                <a:ext cx="529172" cy="240783"/>
                <a:chOff x="1498221" y="4047614"/>
                <a:chExt cx="529172" cy="240783"/>
              </a:xfrm>
            </p:grpSpPr>
            <p:grpSp>
              <p:nvGrpSpPr>
                <p:cNvPr id="5686" name="Google Shape;5686;p79"/>
                <p:cNvGrpSpPr/>
                <p:nvPr/>
              </p:nvGrpSpPr>
              <p:grpSpPr>
                <a:xfrm>
                  <a:off x="1826655" y="4224370"/>
                  <a:ext cx="200738" cy="25631"/>
                  <a:chOff x="1826655" y="4224370"/>
                  <a:chExt cx="200738" cy="25631"/>
                </a:xfrm>
              </p:grpSpPr>
              <p:sp>
                <p:nvSpPr>
                  <p:cNvPr id="5687" name="Google Shape;5687;p7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79"/>
                <p:cNvGrpSpPr/>
                <p:nvPr/>
              </p:nvGrpSpPr>
              <p:grpSpPr>
                <a:xfrm>
                  <a:off x="1498221" y="4047614"/>
                  <a:ext cx="328444" cy="240783"/>
                  <a:chOff x="1498221" y="4047614"/>
                  <a:chExt cx="328444" cy="240783"/>
                </a:xfrm>
              </p:grpSpPr>
              <p:sp>
                <p:nvSpPr>
                  <p:cNvPr id="5690" name="Google Shape;5690;p7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1" name="Google Shape;5691;p79"/>
                  <p:cNvGrpSpPr/>
                  <p:nvPr/>
                </p:nvGrpSpPr>
                <p:grpSpPr>
                  <a:xfrm>
                    <a:off x="1498221" y="4047614"/>
                    <a:ext cx="150566" cy="190416"/>
                    <a:chOff x="1498221" y="4047614"/>
                    <a:chExt cx="150566" cy="190416"/>
                  </a:xfrm>
                </p:grpSpPr>
                <p:sp>
                  <p:nvSpPr>
                    <p:cNvPr id="5692" name="Google Shape;5692;p7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94" name="Google Shape;5694;p79"/>
              <p:cNvGrpSpPr/>
              <p:nvPr/>
            </p:nvGrpSpPr>
            <p:grpSpPr>
              <a:xfrm>
                <a:off x="1560718" y="3800594"/>
                <a:ext cx="532948" cy="302090"/>
                <a:chOff x="1560718" y="3800594"/>
                <a:chExt cx="532948" cy="302090"/>
              </a:xfrm>
            </p:grpSpPr>
            <p:grpSp>
              <p:nvGrpSpPr>
                <p:cNvPr id="5695" name="Google Shape;5695;p79"/>
                <p:cNvGrpSpPr/>
                <p:nvPr/>
              </p:nvGrpSpPr>
              <p:grpSpPr>
                <a:xfrm>
                  <a:off x="1912179" y="3827344"/>
                  <a:ext cx="181487" cy="25631"/>
                  <a:chOff x="1912179" y="3827344"/>
                  <a:chExt cx="181487" cy="25631"/>
                </a:xfrm>
              </p:grpSpPr>
              <p:sp>
                <p:nvSpPr>
                  <p:cNvPr id="5696" name="Google Shape;5696;p7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79"/>
                <p:cNvGrpSpPr/>
                <p:nvPr/>
              </p:nvGrpSpPr>
              <p:grpSpPr>
                <a:xfrm>
                  <a:off x="1912179" y="4044505"/>
                  <a:ext cx="181487" cy="25622"/>
                  <a:chOff x="1912179" y="4044506"/>
                  <a:chExt cx="181487" cy="25622"/>
                </a:xfrm>
              </p:grpSpPr>
              <p:sp>
                <p:nvSpPr>
                  <p:cNvPr id="5699" name="Google Shape;5699;p7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79"/>
                <p:cNvGrpSpPr/>
                <p:nvPr/>
              </p:nvGrpSpPr>
              <p:grpSpPr>
                <a:xfrm>
                  <a:off x="1560718" y="3800594"/>
                  <a:ext cx="351472" cy="302090"/>
                  <a:chOff x="1560718" y="3800594"/>
                  <a:chExt cx="351472" cy="302090"/>
                </a:xfrm>
              </p:grpSpPr>
              <p:grpSp>
                <p:nvGrpSpPr>
                  <p:cNvPr id="5702" name="Google Shape;5702;p79"/>
                  <p:cNvGrpSpPr/>
                  <p:nvPr/>
                </p:nvGrpSpPr>
                <p:grpSpPr>
                  <a:xfrm>
                    <a:off x="1560718" y="3842857"/>
                    <a:ext cx="173586" cy="217131"/>
                    <a:chOff x="1560718" y="3842857"/>
                    <a:chExt cx="173586" cy="217131"/>
                  </a:xfrm>
                </p:grpSpPr>
                <p:sp>
                  <p:nvSpPr>
                    <p:cNvPr id="5703" name="Google Shape;5703;p7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6" name="Google Shape;5706;p7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08" name="Google Shape;5708;p7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9" name="Google Shape;5709;p79"/>
              <p:cNvGrpSpPr/>
              <p:nvPr/>
            </p:nvGrpSpPr>
            <p:grpSpPr>
              <a:xfrm>
                <a:off x="785350" y="3605478"/>
                <a:ext cx="535311" cy="249245"/>
                <a:chOff x="785350" y="3605478"/>
                <a:chExt cx="535311" cy="249245"/>
              </a:xfrm>
            </p:grpSpPr>
            <p:grpSp>
              <p:nvGrpSpPr>
                <p:cNvPr id="5710" name="Google Shape;5710;p79"/>
                <p:cNvGrpSpPr/>
                <p:nvPr/>
              </p:nvGrpSpPr>
              <p:grpSpPr>
                <a:xfrm>
                  <a:off x="785350" y="3605478"/>
                  <a:ext cx="376191" cy="102736"/>
                  <a:chOff x="785350" y="3605478"/>
                  <a:chExt cx="376191" cy="102736"/>
                </a:xfrm>
              </p:grpSpPr>
              <p:sp>
                <p:nvSpPr>
                  <p:cNvPr id="5711" name="Google Shape;5711;p7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79"/>
                <p:cNvGrpSpPr/>
                <p:nvPr/>
              </p:nvGrpSpPr>
              <p:grpSpPr>
                <a:xfrm>
                  <a:off x="1161530" y="3655851"/>
                  <a:ext cx="159131" cy="198872"/>
                  <a:chOff x="1161530" y="3655851"/>
                  <a:chExt cx="159131" cy="198872"/>
                </a:xfrm>
              </p:grpSpPr>
              <p:sp>
                <p:nvSpPr>
                  <p:cNvPr id="5715" name="Google Shape;5715;p7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17" name="Google Shape;5717;p79"/>
              <p:cNvGrpSpPr/>
              <p:nvPr/>
            </p:nvGrpSpPr>
            <p:grpSpPr>
              <a:xfrm>
                <a:off x="785350" y="4047614"/>
                <a:ext cx="535311" cy="240783"/>
                <a:chOff x="785350" y="4047614"/>
                <a:chExt cx="535311" cy="240783"/>
              </a:xfrm>
            </p:grpSpPr>
            <p:grpSp>
              <p:nvGrpSpPr>
                <p:cNvPr id="5718" name="Google Shape;5718;p79"/>
                <p:cNvGrpSpPr/>
                <p:nvPr/>
              </p:nvGrpSpPr>
              <p:grpSpPr>
                <a:xfrm>
                  <a:off x="1161636" y="4047614"/>
                  <a:ext cx="159025" cy="190415"/>
                  <a:chOff x="1161636" y="4047614"/>
                  <a:chExt cx="159025" cy="190415"/>
                </a:xfrm>
              </p:grpSpPr>
              <p:sp>
                <p:nvSpPr>
                  <p:cNvPr id="5719" name="Google Shape;5719;p7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79"/>
                <p:cNvGrpSpPr/>
                <p:nvPr/>
              </p:nvGrpSpPr>
              <p:grpSpPr>
                <a:xfrm>
                  <a:off x="785350" y="4185661"/>
                  <a:ext cx="376191" cy="102736"/>
                  <a:chOff x="785350" y="4185661"/>
                  <a:chExt cx="376191" cy="102736"/>
                </a:xfrm>
              </p:grpSpPr>
              <p:sp>
                <p:nvSpPr>
                  <p:cNvPr id="5722" name="Google Shape;5722;p7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5" name="Google Shape;5725;p79"/>
              <p:cNvGrpSpPr/>
              <p:nvPr/>
            </p:nvGrpSpPr>
            <p:grpSpPr>
              <a:xfrm>
                <a:off x="1501054" y="3605478"/>
                <a:ext cx="526340" cy="249240"/>
                <a:chOff x="1501054" y="3605478"/>
                <a:chExt cx="526340" cy="249240"/>
              </a:xfrm>
            </p:grpSpPr>
            <p:grpSp>
              <p:nvGrpSpPr>
                <p:cNvPr id="5726" name="Google Shape;5726;p79"/>
                <p:cNvGrpSpPr/>
                <p:nvPr/>
              </p:nvGrpSpPr>
              <p:grpSpPr>
                <a:xfrm>
                  <a:off x="1834208" y="3643867"/>
                  <a:ext cx="193185" cy="25622"/>
                  <a:chOff x="1834208" y="3643867"/>
                  <a:chExt cx="193185" cy="25622"/>
                </a:xfrm>
              </p:grpSpPr>
              <p:sp>
                <p:nvSpPr>
                  <p:cNvPr id="5727" name="Google Shape;5727;p7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79"/>
                <p:cNvGrpSpPr/>
                <p:nvPr/>
              </p:nvGrpSpPr>
              <p:grpSpPr>
                <a:xfrm>
                  <a:off x="1501054" y="3605478"/>
                  <a:ext cx="333165" cy="249240"/>
                  <a:chOff x="1501054" y="3605478"/>
                  <a:chExt cx="333165" cy="249240"/>
                </a:xfrm>
              </p:grpSpPr>
              <p:sp>
                <p:nvSpPr>
                  <p:cNvPr id="5730" name="Google Shape;5730;p7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1" name="Google Shape;5731;p79"/>
                  <p:cNvGrpSpPr/>
                  <p:nvPr/>
                </p:nvGrpSpPr>
                <p:grpSpPr>
                  <a:xfrm>
                    <a:off x="1501054" y="3655851"/>
                    <a:ext cx="155286" cy="198867"/>
                    <a:chOff x="1501054" y="3655851"/>
                    <a:chExt cx="155286" cy="198867"/>
                  </a:xfrm>
                </p:grpSpPr>
                <p:sp>
                  <p:nvSpPr>
                    <p:cNvPr id="5732" name="Google Shape;5732;p7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34" name="Google Shape;5734;p79"/>
              <p:cNvGrpSpPr/>
              <p:nvPr/>
            </p:nvGrpSpPr>
            <p:grpSpPr>
              <a:xfrm>
                <a:off x="724986" y="3800594"/>
                <a:ext cx="532950" cy="302090"/>
                <a:chOff x="724986" y="3800594"/>
                <a:chExt cx="532950" cy="302090"/>
              </a:xfrm>
            </p:grpSpPr>
            <p:grpSp>
              <p:nvGrpSpPr>
                <p:cNvPr id="5735" name="Google Shape;5735;p79"/>
                <p:cNvGrpSpPr/>
                <p:nvPr/>
              </p:nvGrpSpPr>
              <p:grpSpPr>
                <a:xfrm>
                  <a:off x="724986" y="4044367"/>
                  <a:ext cx="181314" cy="25626"/>
                  <a:chOff x="724986" y="4044367"/>
                  <a:chExt cx="181314" cy="25626"/>
                </a:xfrm>
              </p:grpSpPr>
              <p:sp>
                <p:nvSpPr>
                  <p:cNvPr id="5736" name="Google Shape;5736;p7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79"/>
                <p:cNvGrpSpPr/>
                <p:nvPr/>
              </p:nvGrpSpPr>
              <p:grpSpPr>
                <a:xfrm>
                  <a:off x="906290" y="3800594"/>
                  <a:ext cx="351646" cy="302090"/>
                  <a:chOff x="906290" y="3800594"/>
                  <a:chExt cx="351646" cy="302090"/>
                </a:xfrm>
              </p:grpSpPr>
              <p:grpSp>
                <p:nvGrpSpPr>
                  <p:cNvPr id="5739" name="Google Shape;5739;p79"/>
                  <p:cNvGrpSpPr/>
                  <p:nvPr/>
                </p:nvGrpSpPr>
                <p:grpSpPr>
                  <a:xfrm>
                    <a:off x="1084172" y="3842857"/>
                    <a:ext cx="173764" cy="217131"/>
                    <a:chOff x="1084172" y="3842857"/>
                    <a:chExt cx="173764" cy="217131"/>
                  </a:xfrm>
                </p:grpSpPr>
                <p:grpSp>
                  <p:nvGrpSpPr>
                    <p:cNvPr id="5740" name="Google Shape;5740;p79"/>
                    <p:cNvGrpSpPr/>
                    <p:nvPr/>
                  </p:nvGrpSpPr>
                  <p:grpSpPr>
                    <a:xfrm>
                      <a:off x="1156862" y="3936509"/>
                      <a:ext cx="101073" cy="25622"/>
                      <a:chOff x="1156862" y="3936509"/>
                      <a:chExt cx="101073" cy="25622"/>
                    </a:xfrm>
                  </p:grpSpPr>
                  <p:sp>
                    <p:nvSpPr>
                      <p:cNvPr id="5741" name="Google Shape;5741;p7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3" name="Google Shape;5743;p7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4" name="Google Shape;5744;p7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79"/>
                <p:cNvGrpSpPr/>
                <p:nvPr/>
              </p:nvGrpSpPr>
              <p:grpSpPr>
                <a:xfrm>
                  <a:off x="724986" y="3830189"/>
                  <a:ext cx="189533" cy="25626"/>
                  <a:chOff x="724986" y="3830189"/>
                  <a:chExt cx="189533" cy="25626"/>
                </a:xfrm>
              </p:grpSpPr>
              <p:sp>
                <p:nvSpPr>
                  <p:cNvPr id="5747" name="Google Shape;5747;p7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749" name="Google Shape;5749;p79"/>
          <p:cNvGrpSpPr/>
          <p:nvPr/>
        </p:nvGrpSpPr>
        <p:grpSpPr>
          <a:xfrm>
            <a:off x="2249438" y="2249669"/>
            <a:ext cx="948701" cy="935378"/>
            <a:chOff x="2253298" y="2428317"/>
            <a:chExt cx="948701" cy="935378"/>
          </a:xfrm>
        </p:grpSpPr>
        <p:sp>
          <p:nvSpPr>
            <p:cNvPr id="5750" name="Google Shape;5750;p7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786"/>
        <p:cNvGrpSpPr/>
        <p:nvPr/>
      </p:nvGrpSpPr>
      <p:grpSpPr>
        <a:xfrm>
          <a:off x="0" y="0"/>
          <a:ext cx="0" cy="0"/>
          <a:chOff x="0" y="0"/>
          <a:chExt cx="0" cy="0"/>
        </a:xfrm>
      </p:grpSpPr>
      <p:grpSp>
        <p:nvGrpSpPr>
          <p:cNvPr id="5787" name="Google Shape;5787;p80"/>
          <p:cNvGrpSpPr/>
          <p:nvPr/>
        </p:nvGrpSpPr>
        <p:grpSpPr>
          <a:xfrm>
            <a:off x="3339745" y="952988"/>
            <a:ext cx="2363393" cy="1017867"/>
            <a:chOff x="3292400" y="1219146"/>
            <a:chExt cx="2615240" cy="1110239"/>
          </a:xfrm>
        </p:grpSpPr>
        <p:sp>
          <p:nvSpPr>
            <p:cNvPr id="5788" name="Google Shape;5788;p8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789" name="Google Shape;5789;p8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790" name="Google Shape;5790;p8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791" name="Google Shape;5791;p8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792" name="Google Shape;5792;p8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793" name="Google Shape;5793;p8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794" name="Google Shape;5794;p8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795" name="Google Shape;5795;p8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796" name="Google Shape;5796;p8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797" name="Google Shape;5797;p8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798" name="Google Shape;5798;p8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799" name="Google Shape;5799;p8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800" name="Google Shape;5800;p8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01" name="Google Shape;5801;p8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802" name="Google Shape;5802;p80"/>
            <p:cNvGrpSpPr/>
            <p:nvPr/>
          </p:nvGrpSpPr>
          <p:grpSpPr>
            <a:xfrm>
              <a:off x="3748438" y="1378608"/>
              <a:ext cx="2159202" cy="903971"/>
              <a:chOff x="1683525" y="2179850"/>
              <a:chExt cx="4519050" cy="2134525"/>
            </a:xfrm>
          </p:grpSpPr>
          <p:sp>
            <p:nvSpPr>
              <p:cNvPr id="5803" name="Google Shape;5803;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4" name="Google Shape;5804;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5" name="Google Shape;5805;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6" name="Google Shape;5806;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7" name="Google Shape;5807;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8" name="Google Shape;5808;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9" name="Google Shape;5809;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0" name="Google Shape;5810;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1" name="Google Shape;5811;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2" name="Google Shape;5812;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3" name="Google Shape;5813;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4" name="Google Shape;5814;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815" name="Google Shape;5815;p80"/>
          <p:cNvGraphicFramePr/>
          <p:nvPr/>
        </p:nvGraphicFramePr>
        <p:xfrm>
          <a:off x="5935838" y="2130461"/>
          <a:ext cx="2491300" cy="868600"/>
        </p:xfrm>
        <a:graphic>
          <a:graphicData uri="http://schemas.openxmlformats.org/drawingml/2006/table">
            <a:tbl>
              <a:tblPr>
                <a:noFill/>
                <a:tableStyleId>{CB0992B4-E457-47B5-AC85-22F5C8D33FF6}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816" name="Google Shape;5816;p80"/>
          <p:cNvGrpSpPr/>
          <p:nvPr/>
        </p:nvGrpSpPr>
        <p:grpSpPr>
          <a:xfrm>
            <a:off x="5935948" y="3189058"/>
            <a:ext cx="2496964" cy="1001454"/>
            <a:chOff x="1919611" y="789980"/>
            <a:chExt cx="1474179" cy="606868"/>
          </a:xfrm>
        </p:grpSpPr>
        <p:cxnSp>
          <p:nvCxnSpPr>
            <p:cNvPr id="5817" name="Google Shape;5817;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18" name="Google Shape;5818;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19" name="Google Shape;5819;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820" name="Google Shape;5820;p8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821" name="Google Shape;5821;p8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822" name="Google Shape;5822;p8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823" name="Google Shape;5823;p8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824" name="Google Shape;5824;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831" name="Google Shape;5831;p8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832" name="Google Shape;5832;p8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833" name="Google Shape;5833;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80"/>
          <p:cNvGrpSpPr/>
          <p:nvPr/>
        </p:nvGrpSpPr>
        <p:grpSpPr>
          <a:xfrm>
            <a:off x="712562" y="998017"/>
            <a:ext cx="2394370" cy="976502"/>
            <a:chOff x="749309" y="1112739"/>
            <a:chExt cx="2371603" cy="976502"/>
          </a:xfrm>
        </p:grpSpPr>
        <p:sp>
          <p:nvSpPr>
            <p:cNvPr id="5835" name="Google Shape;5835;p8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867" name="Google Shape;5867;p80"/>
          <p:cNvGraphicFramePr/>
          <p:nvPr/>
        </p:nvGraphicFramePr>
        <p:xfrm>
          <a:off x="5935863" y="996311"/>
          <a:ext cx="2491300" cy="976425"/>
        </p:xfrm>
        <a:graphic>
          <a:graphicData uri="http://schemas.openxmlformats.org/drawingml/2006/table">
            <a:tbl>
              <a:tblPr>
                <a:noFill/>
                <a:tableStyleId>{CB0992B4-E457-47B5-AC85-22F5C8D33FF6}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868" name="Google Shape;5868;p80"/>
          <p:cNvGraphicFramePr/>
          <p:nvPr/>
        </p:nvGraphicFramePr>
        <p:xfrm>
          <a:off x="3342575" y="2130461"/>
          <a:ext cx="2363400" cy="868575"/>
        </p:xfrm>
        <a:graphic>
          <a:graphicData uri="http://schemas.openxmlformats.org/drawingml/2006/table">
            <a:tbl>
              <a:tblPr>
                <a:noFill/>
                <a:tableStyleId>{CB0992B4-E457-47B5-AC85-22F5C8D33FF6}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869" name="Google Shape;5869;p80"/>
          <p:cNvGrpSpPr/>
          <p:nvPr/>
        </p:nvGrpSpPr>
        <p:grpSpPr>
          <a:xfrm>
            <a:off x="4086505" y="2517104"/>
            <a:ext cx="1517436" cy="74460"/>
            <a:chOff x="3980086" y="2804397"/>
            <a:chExt cx="1227600" cy="66900"/>
          </a:xfrm>
        </p:grpSpPr>
        <p:sp>
          <p:nvSpPr>
            <p:cNvPr id="5870" name="Google Shape;5870;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80"/>
          <p:cNvGrpSpPr/>
          <p:nvPr/>
        </p:nvGrpSpPr>
        <p:grpSpPr>
          <a:xfrm>
            <a:off x="4711569" y="2809692"/>
            <a:ext cx="892956" cy="74460"/>
            <a:chOff x="3980086" y="2804397"/>
            <a:chExt cx="1227600" cy="66900"/>
          </a:xfrm>
        </p:grpSpPr>
        <p:sp>
          <p:nvSpPr>
            <p:cNvPr id="5873" name="Google Shape;5873;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80"/>
          <p:cNvGrpSpPr/>
          <p:nvPr/>
        </p:nvGrpSpPr>
        <p:grpSpPr>
          <a:xfrm>
            <a:off x="3344661" y="3168575"/>
            <a:ext cx="2363244" cy="1005943"/>
            <a:chOff x="3358415" y="3361302"/>
            <a:chExt cx="2363244" cy="1024695"/>
          </a:xfrm>
        </p:grpSpPr>
        <p:grpSp>
          <p:nvGrpSpPr>
            <p:cNvPr id="5876" name="Google Shape;5876;p80"/>
            <p:cNvGrpSpPr/>
            <p:nvPr/>
          </p:nvGrpSpPr>
          <p:grpSpPr>
            <a:xfrm>
              <a:off x="3358415" y="3361302"/>
              <a:ext cx="441300" cy="1024695"/>
              <a:chOff x="3358415" y="3361302"/>
              <a:chExt cx="441300" cy="1024695"/>
            </a:xfrm>
          </p:grpSpPr>
          <p:sp>
            <p:nvSpPr>
              <p:cNvPr id="5877" name="Google Shape;5877;p8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80"/>
            <p:cNvGrpSpPr/>
            <p:nvPr/>
          </p:nvGrpSpPr>
          <p:grpSpPr>
            <a:xfrm>
              <a:off x="3838901" y="3361302"/>
              <a:ext cx="441300" cy="1024695"/>
              <a:chOff x="3838901" y="3361302"/>
              <a:chExt cx="441300" cy="1024695"/>
            </a:xfrm>
          </p:grpSpPr>
          <p:sp>
            <p:nvSpPr>
              <p:cNvPr id="5884" name="Google Shape;5884;p8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80"/>
            <p:cNvGrpSpPr/>
            <p:nvPr/>
          </p:nvGrpSpPr>
          <p:grpSpPr>
            <a:xfrm>
              <a:off x="4319387" y="3361302"/>
              <a:ext cx="441300" cy="1024695"/>
              <a:chOff x="4319387" y="3361302"/>
              <a:chExt cx="441300" cy="1024695"/>
            </a:xfrm>
          </p:grpSpPr>
          <p:sp>
            <p:nvSpPr>
              <p:cNvPr id="5891" name="Google Shape;5891;p8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80"/>
            <p:cNvGrpSpPr/>
            <p:nvPr/>
          </p:nvGrpSpPr>
          <p:grpSpPr>
            <a:xfrm>
              <a:off x="4799873" y="3361302"/>
              <a:ext cx="441300" cy="1024695"/>
              <a:chOff x="4799873" y="3361302"/>
              <a:chExt cx="441300" cy="1024695"/>
            </a:xfrm>
          </p:grpSpPr>
          <p:sp>
            <p:nvSpPr>
              <p:cNvPr id="5898" name="Google Shape;5898;p8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80"/>
            <p:cNvGrpSpPr/>
            <p:nvPr/>
          </p:nvGrpSpPr>
          <p:grpSpPr>
            <a:xfrm>
              <a:off x="5280360" y="3361302"/>
              <a:ext cx="441300" cy="1024695"/>
              <a:chOff x="5280360" y="3361302"/>
              <a:chExt cx="441300" cy="1024695"/>
            </a:xfrm>
          </p:grpSpPr>
          <p:sp>
            <p:nvSpPr>
              <p:cNvPr id="5905" name="Google Shape;5905;p8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911" name="Google Shape;5911;p80"/>
          <p:cNvGraphicFramePr/>
          <p:nvPr/>
        </p:nvGraphicFramePr>
        <p:xfrm>
          <a:off x="711088" y="2130461"/>
          <a:ext cx="2403600" cy="881400"/>
        </p:xfrm>
        <a:graphic>
          <a:graphicData uri="http://schemas.openxmlformats.org/drawingml/2006/table">
            <a:tbl>
              <a:tblPr>
                <a:noFill/>
                <a:tableStyleId>{CB0992B4-E457-47B5-AC85-22F5C8D33FF6}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12" name="Google Shape;5912;p80"/>
          <p:cNvGrpSpPr/>
          <p:nvPr/>
        </p:nvGrpSpPr>
        <p:grpSpPr>
          <a:xfrm>
            <a:off x="712613" y="3180186"/>
            <a:ext cx="2403614" cy="1005900"/>
            <a:chOff x="726450" y="3372825"/>
            <a:chExt cx="2403614" cy="1005900"/>
          </a:xfrm>
        </p:grpSpPr>
        <p:grpSp>
          <p:nvGrpSpPr>
            <p:cNvPr id="5913" name="Google Shape;5913;p80"/>
            <p:cNvGrpSpPr/>
            <p:nvPr/>
          </p:nvGrpSpPr>
          <p:grpSpPr>
            <a:xfrm>
              <a:off x="726450" y="3696000"/>
              <a:ext cx="2403614" cy="500898"/>
              <a:chOff x="726450" y="3696000"/>
              <a:chExt cx="2403614" cy="500898"/>
            </a:xfrm>
          </p:grpSpPr>
          <p:sp>
            <p:nvSpPr>
              <p:cNvPr id="5914" name="Google Shape;5914;p8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5" name="Google Shape;5915;p8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16" name="Google Shape;5916;p80"/>
            <p:cNvGrpSpPr/>
            <p:nvPr/>
          </p:nvGrpSpPr>
          <p:grpSpPr>
            <a:xfrm>
              <a:off x="1348050" y="3372825"/>
              <a:ext cx="1720425" cy="1005900"/>
              <a:chOff x="1348050" y="3372825"/>
              <a:chExt cx="1720425" cy="1005900"/>
            </a:xfrm>
          </p:grpSpPr>
          <p:sp>
            <p:nvSpPr>
              <p:cNvPr id="5917" name="Google Shape;5917;p8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8" name="Google Shape;5918;p8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9" name="Google Shape;5919;p8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20" name="Google Shape;5920;p8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21" name="Google Shape;5921;p8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22" name="Google Shape;5922;p80"/>
            <p:cNvGrpSpPr/>
            <p:nvPr/>
          </p:nvGrpSpPr>
          <p:grpSpPr>
            <a:xfrm>
              <a:off x="1455707" y="3731058"/>
              <a:ext cx="1491150" cy="417657"/>
              <a:chOff x="1455707" y="3731058"/>
              <a:chExt cx="1491150" cy="417657"/>
            </a:xfrm>
          </p:grpSpPr>
          <p:grpSp>
            <p:nvGrpSpPr>
              <p:cNvPr id="5923" name="Google Shape;5923;p80"/>
              <p:cNvGrpSpPr/>
              <p:nvPr/>
            </p:nvGrpSpPr>
            <p:grpSpPr>
              <a:xfrm>
                <a:off x="1472938" y="3745828"/>
                <a:ext cx="72126" cy="53788"/>
                <a:chOff x="1472938" y="3745828"/>
                <a:chExt cx="72126" cy="53788"/>
              </a:xfrm>
            </p:grpSpPr>
            <p:sp>
              <p:nvSpPr>
                <p:cNvPr id="5924" name="Google Shape;5924;p8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80"/>
              <p:cNvGrpSpPr/>
              <p:nvPr/>
            </p:nvGrpSpPr>
            <p:grpSpPr>
              <a:xfrm>
                <a:off x="1819181" y="4089633"/>
                <a:ext cx="72126" cy="53788"/>
                <a:chOff x="1819181" y="4089633"/>
                <a:chExt cx="72126" cy="53788"/>
              </a:xfrm>
            </p:grpSpPr>
            <p:sp>
              <p:nvSpPr>
                <p:cNvPr id="5927" name="Google Shape;5927;p8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80"/>
              <p:cNvGrpSpPr/>
              <p:nvPr/>
            </p:nvGrpSpPr>
            <p:grpSpPr>
              <a:xfrm>
                <a:off x="1455707" y="4084171"/>
                <a:ext cx="64321" cy="64544"/>
                <a:chOff x="1455707" y="4084171"/>
                <a:chExt cx="64321" cy="64544"/>
              </a:xfrm>
            </p:grpSpPr>
            <p:sp>
              <p:nvSpPr>
                <p:cNvPr id="5930" name="Google Shape;5930;p8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80"/>
              <p:cNvGrpSpPr/>
              <p:nvPr/>
            </p:nvGrpSpPr>
            <p:grpSpPr>
              <a:xfrm>
                <a:off x="1818610" y="3731058"/>
                <a:ext cx="64321" cy="64544"/>
                <a:chOff x="1818610" y="3731058"/>
                <a:chExt cx="64321" cy="64544"/>
              </a:xfrm>
            </p:grpSpPr>
            <p:sp>
              <p:nvSpPr>
                <p:cNvPr id="5933" name="Google Shape;5933;p8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80"/>
              <p:cNvGrpSpPr/>
              <p:nvPr/>
            </p:nvGrpSpPr>
            <p:grpSpPr>
              <a:xfrm>
                <a:off x="2172491" y="4089633"/>
                <a:ext cx="72126" cy="53788"/>
                <a:chOff x="2172491" y="4089633"/>
                <a:chExt cx="72126" cy="53788"/>
              </a:xfrm>
            </p:grpSpPr>
            <p:sp>
              <p:nvSpPr>
                <p:cNvPr id="5936" name="Google Shape;5936;p8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80"/>
              <p:cNvGrpSpPr/>
              <p:nvPr/>
            </p:nvGrpSpPr>
            <p:grpSpPr>
              <a:xfrm>
                <a:off x="2171920" y="3731058"/>
                <a:ext cx="64321" cy="64544"/>
                <a:chOff x="2171920" y="3731058"/>
                <a:chExt cx="64321" cy="64544"/>
              </a:xfrm>
            </p:grpSpPr>
            <p:sp>
              <p:nvSpPr>
                <p:cNvPr id="5939" name="Google Shape;5939;p8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80"/>
              <p:cNvGrpSpPr/>
              <p:nvPr/>
            </p:nvGrpSpPr>
            <p:grpSpPr>
              <a:xfrm>
                <a:off x="2874730" y="3745828"/>
                <a:ext cx="72126" cy="53788"/>
                <a:chOff x="2874730" y="3745828"/>
                <a:chExt cx="72126" cy="53788"/>
              </a:xfrm>
            </p:grpSpPr>
            <p:sp>
              <p:nvSpPr>
                <p:cNvPr id="5942" name="Google Shape;5942;p8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80"/>
              <p:cNvGrpSpPr/>
              <p:nvPr/>
            </p:nvGrpSpPr>
            <p:grpSpPr>
              <a:xfrm>
                <a:off x="2878589" y="4081481"/>
                <a:ext cx="64321" cy="64544"/>
                <a:chOff x="2878589" y="4081481"/>
                <a:chExt cx="64321" cy="64544"/>
              </a:xfrm>
            </p:grpSpPr>
            <p:sp>
              <p:nvSpPr>
                <p:cNvPr id="5945" name="Google Shape;5945;p8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80"/>
              <p:cNvGrpSpPr/>
              <p:nvPr/>
            </p:nvGrpSpPr>
            <p:grpSpPr>
              <a:xfrm>
                <a:off x="2525796" y="4089633"/>
                <a:ext cx="72126" cy="53788"/>
                <a:chOff x="2525796" y="4089633"/>
                <a:chExt cx="72126" cy="53788"/>
              </a:xfrm>
            </p:grpSpPr>
            <p:sp>
              <p:nvSpPr>
                <p:cNvPr id="5948" name="Google Shape;5948;p8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80"/>
              <p:cNvGrpSpPr/>
              <p:nvPr/>
            </p:nvGrpSpPr>
            <p:grpSpPr>
              <a:xfrm>
                <a:off x="2525225" y="3731058"/>
                <a:ext cx="64321" cy="64544"/>
                <a:chOff x="2525225" y="3731058"/>
                <a:chExt cx="64321" cy="64544"/>
              </a:xfrm>
            </p:grpSpPr>
            <p:sp>
              <p:nvSpPr>
                <p:cNvPr id="5951" name="Google Shape;5951;p8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56"/>
        <p:cNvGrpSpPr/>
        <p:nvPr/>
      </p:nvGrpSpPr>
      <p:grpSpPr>
        <a:xfrm>
          <a:off x="0" y="0"/>
          <a:ext cx="0" cy="0"/>
          <a:chOff x="0" y="0"/>
          <a:chExt cx="0" cy="0"/>
        </a:xfrm>
      </p:grpSpPr>
      <p:grpSp>
        <p:nvGrpSpPr>
          <p:cNvPr id="5957" name="Google Shape;5957;p81"/>
          <p:cNvGrpSpPr/>
          <p:nvPr/>
        </p:nvGrpSpPr>
        <p:grpSpPr>
          <a:xfrm>
            <a:off x="5780153" y="1859606"/>
            <a:ext cx="671400" cy="674856"/>
            <a:chOff x="5780148" y="1859605"/>
            <a:chExt cx="671400" cy="674856"/>
          </a:xfrm>
        </p:grpSpPr>
        <p:sp>
          <p:nvSpPr>
            <p:cNvPr id="5958" name="Google Shape;5958;p8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81"/>
          <p:cNvGrpSpPr/>
          <p:nvPr/>
        </p:nvGrpSpPr>
        <p:grpSpPr>
          <a:xfrm>
            <a:off x="716996" y="971307"/>
            <a:ext cx="845921" cy="690752"/>
            <a:chOff x="732428" y="1198513"/>
            <a:chExt cx="845921" cy="690752"/>
          </a:xfrm>
        </p:grpSpPr>
        <p:grpSp>
          <p:nvGrpSpPr>
            <p:cNvPr id="5963" name="Google Shape;5963;p81"/>
            <p:cNvGrpSpPr/>
            <p:nvPr/>
          </p:nvGrpSpPr>
          <p:grpSpPr>
            <a:xfrm>
              <a:off x="823030" y="1198513"/>
              <a:ext cx="755319" cy="690752"/>
              <a:chOff x="823030" y="1198513"/>
              <a:chExt cx="755319" cy="690752"/>
            </a:xfrm>
          </p:grpSpPr>
          <p:sp>
            <p:nvSpPr>
              <p:cNvPr id="5964" name="Google Shape;5964;p8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81"/>
            <p:cNvGrpSpPr/>
            <p:nvPr/>
          </p:nvGrpSpPr>
          <p:grpSpPr>
            <a:xfrm>
              <a:off x="732428" y="1239937"/>
              <a:ext cx="739912" cy="607886"/>
              <a:chOff x="732428" y="1239937"/>
              <a:chExt cx="739912" cy="607886"/>
            </a:xfrm>
          </p:grpSpPr>
          <p:sp>
            <p:nvSpPr>
              <p:cNvPr id="5967" name="Google Shape;5967;p8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81"/>
            <p:cNvGrpSpPr/>
            <p:nvPr/>
          </p:nvGrpSpPr>
          <p:grpSpPr>
            <a:xfrm>
              <a:off x="732428" y="1277018"/>
              <a:ext cx="702832" cy="533758"/>
              <a:chOff x="732428" y="1277018"/>
              <a:chExt cx="702832" cy="533758"/>
            </a:xfrm>
          </p:grpSpPr>
          <p:sp>
            <p:nvSpPr>
              <p:cNvPr id="5970" name="Google Shape;5970;p8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81"/>
            <p:cNvGrpSpPr/>
            <p:nvPr/>
          </p:nvGrpSpPr>
          <p:grpSpPr>
            <a:xfrm>
              <a:off x="931170" y="1306653"/>
              <a:ext cx="647179" cy="474455"/>
              <a:chOff x="931170" y="1306653"/>
              <a:chExt cx="647179" cy="474455"/>
            </a:xfrm>
          </p:grpSpPr>
          <p:sp>
            <p:nvSpPr>
              <p:cNvPr id="5973" name="Google Shape;5973;p8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5" name="Google Shape;5975;p8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81"/>
          <p:cNvGrpSpPr/>
          <p:nvPr/>
        </p:nvGrpSpPr>
        <p:grpSpPr>
          <a:xfrm>
            <a:off x="3948605" y="971313"/>
            <a:ext cx="634656" cy="699982"/>
            <a:chOff x="5985650" y="2860025"/>
            <a:chExt cx="1396075" cy="1539775"/>
          </a:xfrm>
        </p:grpSpPr>
        <p:sp>
          <p:nvSpPr>
            <p:cNvPr id="5977" name="Google Shape;5977;p8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81"/>
          <p:cNvGrpSpPr/>
          <p:nvPr/>
        </p:nvGrpSpPr>
        <p:grpSpPr>
          <a:xfrm>
            <a:off x="4704254" y="971307"/>
            <a:ext cx="725845" cy="699975"/>
            <a:chOff x="4249973" y="1201875"/>
            <a:chExt cx="1958568" cy="1888762"/>
          </a:xfrm>
        </p:grpSpPr>
        <p:sp>
          <p:nvSpPr>
            <p:cNvPr id="6010" name="Google Shape;6010;p8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1" name="Google Shape;6011;p81"/>
            <p:cNvGrpSpPr/>
            <p:nvPr/>
          </p:nvGrpSpPr>
          <p:grpSpPr>
            <a:xfrm>
              <a:off x="5853086" y="1789142"/>
              <a:ext cx="355454" cy="1048099"/>
              <a:chOff x="5576108" y="2016725"/>
              <a:chExt cx="565200" cy="1666560"/>
            </a:xfrm>
          </p:grpSpPr>
          <p:sp>
            <p:nvSpPr>
              <p:cNvPr id="6012" name="Google Shape;6012;p8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3" name="Google Shape;6013;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81"/>
            <p:cNvGrpSpPr/>
            <p:nvPr/>
          </p:nvGrpSpPr>
          <p:grpSpPr>
            <a:xfrm>
              <a:off x="4869455" y="2691676"/>
              <a:ext cx="1013897" cy="398961"/>
              <a:chOff x="4012057" y="3451825"/>
              <a:chExt cx="1612175" cy="634379"/>
            </a:xfrm>
          </p:grpSpPr>
          <p:sp>
            <p:nvSpPr>
              <p:cNvPr id="6015" name="Google Shape;6015;p8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6" name="Google Shape;6016;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81"/>
            <p:cNvGrpSpPr/>
            <p:nvPr/>
          </p:nvGrpSpPr>
          <p:grpSpPr>
            <a:xfrm>
              <a:off x="4276937" y="2155961"/>
              <a:ext cx="651965" cy="891358"/>
              <a:chOff x="3069908" y="2599997"/>
              <a:chExt cx="1036675" cy="1417328"/>
            </a:xfrm>
          </p:grpSpPr>
          <p:sp>
            <p:nvSpPr>
              <p:cNvPr id="6018" name="Google Shape;6018;p8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9" name="Google Shape;6019;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81"/>
            <p:cNvGrpSpPr/>
            <p:nvPr/>
          </p:nvGrpSpPr>
          <p:grpSpPr>
            <a:xfrm>
              <a:off x="5054918" y="1201875"/>
              <a:ext cx="999548" cy="602711"/>
              <a:chOff x="4306958" y="1082925"/>
              <a:chExt cx="1589359" cy="958358"/>
            </a:xfrm>
          </p:grpSpPr>
          <p:sp>
            <p:nvSpPr>
              <p:cNvPr id="6021" name="Google Shape;6021;p8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22" name="Google Shape;6022;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81"/>
            <p:cNvGrpSpPr/>
            <p:nvPr/>
          </p:nvGrpSpPr>
          <p:grpSpPr>
            <a:xfrm>
              <a:off x="4249973" y="1303451"/>
              <a:ext cx="799317" cy="841334"/>
              <a:chOff x="3027033" y="1244439"/>
              <a:chExt cx="1270977" cy="1337786"/>
            </a:xfrm>
          </p:grpSpPr>
          <p:sp>
            <p:nvSpPr>
              <p:cNvPr id="6024" name="Google Shape;6024;p8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25" name="Google Shape;6025;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6" name="Google Shape;6026;p81"/>
          <p:cNvGrpSpPr/>
          <p:nvPr/>
        </p:nvGrpSpPr>
        <p:grpSpPr>
          <a:xfrm>
            <a:off x="4057119" y="1858087"/>
            <a:ext cx="750769" cy="683784"/>
            <a:chOff x="4204684" y="2104422"/>
            <a:chExt cx="699822" cy="637382"/>
          </a:xfrm>
        </p:grpSpPr>
        <p:grpSp>
          <p:nvGrpSpPr>
            <p:cNvPr id="6027" name="Google Shape;6027;p81"/>
            <p:cNvGrpSpPr/>
            <p:nvPr/>
          </p:nvGrpSpPr>
          <p:grpSpPr>
            <a:xfrm>
              <a:off x="4204684" y="2430067"/>
              <a:ext cx="342957" cy="311738"/>
              <a:chOff x="4204684" y="2430067"/>
              <a:chExt cx="342957" cy="311738"/>
            </a:xfrm>
          </p:grpSpPr>
          <p:sp>
            <p:nvSpPr>
              <p:cNvPr id="6028" name="Google Shape;6028;p8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81"/>
            <p:cNvGrpSpPr/>
            <p:nvPr/>
          </p:nvGrpSpPr>
          <p:grpSpPr>
            <a:xfrm>
              <a:off x="4561586" y="2430067"/>
              <a:ext cx="342920" cy="311738"/>
              <a:chOff x="4561586" y="2430067"/>
              <a:chExt cx="342920" cy="311738"/>
            </a:xfrm>
          </p:grpSpPr>
          <p:sp>
            <p:nvSpPr>
              <p:cNvPr id="6031" name="Google Shape;6031;p8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81"/>
            <p:cNvGrpSpPr/>
            <p:nvPr/>
          </p:nvGrpSpPr>
          <p:grpSpPr>
            <a:xfrm>
              <a:off x="4561586" y="2104422"/>
              <a:ext cx="342920" cy="311738"/>
              <a:chOff x="4561586" y="2104422"/>
              <a:chExt cx="342920" cy="311738"/>
            </a:xfrm>
          </p:grpSpPr>
          <p:sp>
            <p:nvSpPr>
              <p:cNvPr id="6034" name="Google Shape;6034;p8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81"/>
            <p:cNvGrpSpPr/>
            <p:nvPr/>
          </p:nvGrpSpPr>
          <p:grpSpPr>
            <a:xfrm>
              <a:off x="4204684" y="2104422"/>
              <a:ext cx="342957" cy="311664"/>
              <a:chOff x="4204684" y="2104422"/>
              <a:chExt cx="342957" cy="311664"/>
            </a:xfrm>
          </p:grpSpPr>
          <p:sp>
            <p:nvSpPr>
              <p:cNvPr id="6037" name="Google Shape;6037;p8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9" name="Google Shape;6039;p81"/>
          <p:cNvGrpSpPr/>
          <p:nvPr/>
        </p:nvGrpSpPr>
        <p:grpSpPr>
          <a:xfrm>
            <a:off x="5521552" y="971301"/>
            <a:ext cx="660591" cy="688867"/>
            <a:chOff x="5830645" y="1267368"/>
            <a:chExt cx="530340" cy="553040"/>
          </a:xfrm>
        </p:grpSpPr>
        <p:sp>
          <p:nvSpPr>
            <p:cNvPr id="6040" name="Google Shape;6040;p8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1" name="Google Shape;6041;p81"/>
            <p:cNvGrpSpPr/>
            <p:nvPr/>
          </p:nvGrpSpPr>
          <p:grpSpPr>
            <a:xfrm>
              <a:off x="5830645" y="1267368"/>
              <a:ext cx="259743" cy="269909"/>
              <a:chOff x="5830645" y="1267368"/>
              <a:chExt cx="259743" cy="269909"/>
            </a:xfrm>
          </p:grpSpPr>
          <p:sp>
            <p:nvSpPr>
              <p:cNvPr id="6042" name="Google Shape;6042;p8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81"/>
            <p:cNvGrpSpPr/>
            <p:nvPr/>
          </p:nvGrpSpPr>
          <p:grpSpPr>
            <a:xfrm>
              <a:off x="6101293" y="1267368"/>
              <a:ext cx="259692" cy="269909"/>
              <a:chOff x="6101293" y="1267368"/>
              <a:chExt cx="259692" cy="269909"/>
            </a:xfrm>
          </p:grpSpPr>
          <p:sp>
            <p:nvSpPr>
              <p:cNvPr id="6045" name="Google Shape;6045;p8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81"/>
            <p:cNvGrpSpPr/>
            <p:nvPr/>
          </p:nvGrpSpPr>
          <p:grpSpPr>
            <a:xfrm>
              <a:off x="5830645" y="1550500"/>
              <a:ext cx="259692" cy="269909"/>
              <a:chOff x="5830645" y="1550500"/>
              <a:chExt cx="259692" cy="269909"/>
            </a:xfrm>
          </p:grpSpPr>
          <p:sp>
            <p:nvSpPr>
              <p:cNvPr id="6048" name="Google Shape;6048;p8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81"/>
            <p:cNvGrpSpPr/>
            <p:nvPr/>
          </p:nvGrpSpPr>
          <p:grpSpPr>
            <a:xfrm>
              <a:off x="6101293" y="1550500"/>
              <a:ext cx="259692" cy="269909"/>
              <a:chOff x="6101293" y="1550500"/>
              <a:chExt cx="259692" cy="269909"/>
            </a:xfrm>
          </p:grpSpPr>
          <p:sp>
            <p:nvSpPr>
              <p:cNvPr id="6051" name="Google Shape;6051;p8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3" name="Google Shape;6053;p81"/>
          <p:cNvGrpSpPr/>
          <p:nvPr/>
        </p:nvGrpSpPr>
        <p:grpSpPr>
          <a:xfrm>
            <a:off x="723705" y="1861761"/>
            <a:ext cx="697154" cy="679574"/>
            <a:chOff x="2679875" y="2361475"/>
            <a:chExt cx="780425" cy="760575"/>
          </a:xfrm>
        </p:grpSpPr>
        <p:sp>
          <p:nvSpPr>
            <p:cNvPr id="6054" name="Google Shape;6054;p8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81"/>
          <p:cNvGrpSpPr/>
          <p:nvPr/>
        </p:nvGrpSpPr>
        <p:grpSpPr>
          <a:xfrm>
            <a:off x="3122864" y="971353"/>
            <a:ext cx="735829" cy="684547"/>
            <a:chOff x="3351965" y="1148808"/>
            <a:chExt cx="750770" cy="698375"/>
          </a:xfrm>
        </p:grpSpPr>
        <p:grpSp>
          <p:nvGrpSpPr>
            <p:cNvPr id="6061" name="Google Shape;6061;p81"/>
            <p:cNvGrpSpPr/>
            <p:nvPr/>
          </p:nvGrpSpPr>
          <p:grpSpPr>
            <a:xfrm>
              <a:off x="3586796" y="1148808"/>
              <a:ext cx="294857" cy="286830"/>
              <a:chOff x="3750225" y="1774000"/>
              <a:chExt cx="149575" cy="145525"/>
            </a:xfrm>
          </p:grpSpPr>
          <p:sp>
            <p:nvSpPr>
              <p:cNvPr id="6062" name="Google Shape;6062;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81"/>
            <p:cNvGrpSpPr/>
            <p:nvPr/>
          </p:nvGrpSpPr>
          <p:grpSpPr>
            <a:xfrm>
              <a:off x="3779245" y="1375768"/>
              <a:ext cx="323490" cy="286978"/>
              <a:chOff x="3847850" y="1889150"/>
              <a:chExt cx="164100" cy="145600"/>
            </a:xfrm>
          </p:grpSpPr>
          <p:sp>
            <p:nvSpPr>
              <p:cNvPr id="6065" name="Google Shape;6065;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81"/>
            <p:cNvGrpSpPr/>
            <p:nvPr/>
          </p:nvGrpSpPr>
          <p:grpSpPr>
            <a:xfrm>
              <a:off x="3351965" y="1330435"/>
              <a:ext cx="295449" cy="285401"/>
              <a:chOff x="3631100" y="1866150"/>
              <a:chExt cx="149875" cy="144800"/>
            </a:xfrm>
          </p:grpSpPr>
          <p:sp>
            <p:nvSpPr>
              <p:cNvPr id="6068" name="Google Shape;6068;p8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81"/>
            <p:cNvGrpSpPr/>
            <p:nvPr/>
          </p:nvGrpSpPr>
          <p:grpSpPr>
            <a:xfrm>
              <a:off x="3548208" y="1560352"/>
              <a:ext cx="294808" cy="286830"/>
              <a:chOff x="3730650" y="1982800"/>
              <a:chExt cx="149550" cy="145525"/>
            </a:xfrm>
          </p:grpSpPr>
          <p:sp>
            <p:nvSpPr>
              <p:cNvPr id="6071" name="Google Shape;6071;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3" name="Google Shape;6073;p81"/>
          <p:cNvGrpSpPr/>
          <p:nvPr/>
        </p:nvGrpSpPr>
        <p:grpSpPr>
          <a:xfrm>
            <a:off x="7624517" y="971307"/>
            <a:ext cx="804565" cy="677795"/>
            <a:chOff x="7636443" y="1204988"/>
            <a:chExt cx="804565" cy="677795"/>
          </a:xfrm>
        </p:grpSpPr>
        <p:grpSp>
          <p:nvGrpSpPr>
            <p:cNvPr id="6074" name="Google Shape;6074;p81"/>
            <p:cNvGrpSpPr/>
            <p:nvPr/>
          </p:nvGrpSpPr>
          <p:grpSpPr>
            <a:xfrm>
              <a:off x="7636443" y="1509705"/>
              <a:ext cx="804565" cy="373078"/>
              <a:chOff x="7636443" y="1509705"/>
              <a:chExt cx="804565" cy="373078"/>
            </a:xfrm>
          </p:grpSpPr>
          <p:sp>
            <p:nvSpPr>
              <p:cNvPr id="6075" name="Google Shape;6075;p8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81"/>
            <p:cNvGrpSpPr/>
            <p:nvPr/>
          </p:nvGrpSpPr>
          <p:grpSpPr>
            <a:xfrm>
              <a:off x="7636443" y="1408133"/>
              <a:ext cx="804565" cy="373078"/>
              <a:chOff x="7636443" y="1408133"/>
              <a:chExt cx="804565" cy="373078"/>
            </a:xfrm>
          </p:grpSpPr>
          <p:sp>
            <p:nvSpPr>
              <p:cNvPr id="6078" name="Google Shape;6078;p8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81"/>
            <p:cNvGrpSpPr/>
            <p:nvPr/>
          </p:nvGrpSpPr>
          <p:grpSpPr>
            <a:xfrm>
              <a:off x="7636443" y="1306560"/>
              <a:ext cx="804565" cy="373078"/>
              <a:chOff x="7636443" y="1306560"/>
              <a:chExt cx="804565" cy="373078"/>
            </a:xfrm>
          </p:grpSpPr>
          <p:sp>
            <p:nvSpPr>
              <p:cNvPr id="6081" name="Google Shape;6081;p8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81"/>
            <p:cNvGrpSpPr/>
            <p:nvPr/>
          </p:nvGrpSpPr>
          <p:grpSpPr>
            <a:xfrm>
              <a:off x="7636443" y="1204988"/>
              <a:ext cx="804565" cy="373078"/>
              <a:chOff x="7636443" y="1204988"/>
              <a:chExt cx="804565" cy="373078"/>
            </a:xfrm>
          </p:grpSpPr>
          <p:sp>
            <p:nvSpPr>
              <p:cNvPr id="6084" name="Google Shape;6084;p8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6" name="Google Shape;6086;p81"/>
          <p:cNvGrpSpPr/>
          <p:nvPr/>
        </p:nvGrpSpPr>
        <p:grpSpPr>
          <a:xfrm>
            <a:off x="4963363" y="1878721"/>
            <a:ext cx="661339" cy="661188"/>
            <a:chOff x="3990000" y="975400"/>
            <a:chExt cx="3934200" cy="3933300"/>
          </a:xfrm>
        </p:grpSpPr>
        <p:sp>
          <p:nvSpPr>
            <p:cNvPr id="6087" name="Google Shape;6087;p8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81"/>
          <p:cNvGrpSpPr/>
          <p:nvPr/>
        </p:nvGrpSpPr>
        <p:grpSpPr>
          <a:xfrm>
            <a:off x="6607011" y="1857359"/>
            <a:ext cx="868881" cy="684241"/>
            <a:chOff x="6598259" y="2078634"/>
            <a:chExt cx="868881" cy="684241"/>
          </a:xfrm>
        </p:grpSpPr>
        <p:sp>
          <p:nvSpPr>
            <p:cNvPr id="6092" name="Google Shape;6092;p8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8" name="Google Shape;6098;p81"/>
            <p:cNvGrpSpPr/>
            <p:nvPr/>
          </p:nvGrpSpPr>
          <p:grpSpPr>
            <a:xfrm>
              <a:off x="6808175" y="2078634"/>
              <a:ext cx="452229" cy="684241"/>
              <a:chOff x="6808175" y="2078634"/>
              <a:chExt cx="452229" cy="684241"/>
            </a:xfrm>
          </p:grpSpPr>
          <p:sp>
            <p:nvSpPr>
              <p:cNvPr id="6099" name="Google Shape;6099;p8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5" name="Google Shape;6105;p81"/>
              <p:cNvGrpSpPr/>
              <p:nvPr/>
            </p:nvGrpSpPr>
            <p:grpSpPr>
              <a:xfrm>
                <a:off x="6821586" y="2078634"/>
                <a:ext cx="426871" cy="684241"/>
                <a:chOff x="6821586" y="2078634"/>
                <a:chExt cx="426871" cy="684241"/>
              </a:xfrm>
            </p:grpSpPr>
            <p:grpSp>
              <p:nvGrpSpPr>
                <p:cNvPr id="6106" name="Google Shape;6106;p81"/>
                <p:cNvGrpSpPr/>
                <p:nvPr/>
              </p:nvGrpSpPr>
              <p:grpSpPr>
                <a:xfrm>
                  <a:off x="6821586" y="2078634"/>
                  <a:ext cx="426871" cy="684241"/>
                  <a:chOff x="6821586" y="2078634"/>
                  <a:chExt cx="426871" cy="684241"/>
                </a:xfrm>
              </p:grpSpPr>
              <p:sp>
                <p:nvSpPr>
                  <p:cNvPr id="6107" name="Google Shape;6107;p8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6" name="Google Shape;6126;p8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32" name="Google Shape;6132;p81"/>
          <p:cNvGrpSpPr/>
          <p:nvPr/>
        </p:nvGrpSpPr>
        <p:grpSpPr>
          <a:xfrm>
            <a:off x="716994" y="3531369"/>
            <a:ext cx="1340789" cy="640830"/>
            <a:chOff x="238125" y="1151100"/>
            <a:chExt cx="7139450" cy="3412300"/>
          </a:xfrm>
        </p:grpSpPr>
        <p:sp>
          <p:nvSpPr>
            <p:cNvPr id="6133" name="Google Shape;6133;p8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1"/>
          <p:cNvGrpSpPr/>
          <p:nvPr/>
        </p:nvGrpSpPr>
        <p:grpSpPr>
          <a:xfrm>
            <a:off x="5584217" y="2734650"/>
            <a:ext cx="985357" cy="585764"/>
            <a:chOff x="5145061" y="2881789"/>
            <a:chExt cx="1107641" cy="658458"/>
          </a:xfrm>
        </p:grpSpPr>
        <p:grpSp>
          <p:nvGrpSpPr>
            <p:cNvPr id="6146" name="Google Shape;6146;p81"/>
            <p:cNvGrpSpPr/>
            <p:nvPr/>
          </p:nvGrpSpPr>
          <p:grpSpPr>
            <a:xfrm>
              <a:off x="5722989" y="3244587"/>
              <a:ext cx="529713" cy="295659"/>
              <a:chOff x="5722989" y="3244587"/>
              <a:chExt cx="529713" cy="295659"/>
            </a:xfrm>
          </p:grpSpPr>
          <p:sp>
            <p:nvSpPr>
              <p:cNvPr id="6147" name="Google Shape;6147;p8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48" name="Google Shape;6148;p8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49" name="Google Shape;6149;p81"/>
            <p:cNvGrpSpPr/>
            <p:nvPr/>
          </p:nvGrpSpPr>
          <p:grpSpPr>
            <a:xfrm>
              <a:off x="5145061" y="3244587"/>
              <a:ext cx="536807" cy="295659"/>
              <a:chOff x="5145061" y="3244587"/>
              <a:chExt cx="536807" cy="295659"/>
            </a:xfrm>
          </p:grpSpPr>
          <p:sp>
            <p:nvSpPr>
              <p:cNvPr id="6150" name="Google Shape;6150;p8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1" name="Google Shape;6151;p8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52" name="Google Shape;6152;p81"/>
            <p:cNvGrpSpPr/>
            <p:nvPr/>
          </p:nvGrpSpPr>
          <p:grpSpPr>
            <a:xfrm>
              <a:off x="5341327" y="2898245"/>
              <a:ext cx="532309" cy="614891"/>
              <a:chOff x="5341327" y="2898245"/>
              <a:chExt cx="532309" cy="614891"/>
            </a:xfrm>
          </p:grpSpPr>
          <p:sp>
            <p:nvSpPr>
              <p:cNvPr id="6153" name="Google Shape;6153;p8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4" name="Google Shape;6154;p8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55" name="Google Shape;6155;p81"/>
            <p:cNvGrpSpPr/>
            <p:nvPr/>
          </p:nvGrpSpPr>
          <p:grpSpPr>
            <a:xfrm>
              <a:off x="5532290" y="2881789"/>
              <a:ext cx="620516" cy="305456"/>
              <a:chOff x="5532290" y="2881789"/>
              <a:chExt cx="620516" cy="305456"/>
            </a:xfrm>
          </p:grpSpPr>
          <p:sp>
            <p:nvSpPr>
              <p:cNvPr id="6156" name="Google Shape;6156;p8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7" name="Google Shape;6157;p8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158" name="Google Shape;6158;p81"/>
          <p:cNvGrpSpPr/>
          <p:nvPr/>
        </p:nvGrpSpPr>
        <p:grpSpPr>
          <a:xfrm>
            <a:off x="8163140" y="3526708"/>
            <a:ext cx="269068" cy="645491"/>
            <a:chOff x="7026852" y="3311869"/>
            <a:chExt cx="434331" cy="1041954"/>
          </a:xfrm>
        </p:grpSpPr>
        <p:sp>
          <p:nvSpPr>
            <p:cNvPr id="6159" name="Google Shape;6159;p8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81"/>
          <p:cNvGrpSpPr/>
          <p:nvPr/>
        </p:nvGrpSpPr>
        <p:grpSpPr>
          <a:xfrm>
            <a:off x="6179721" y="3565945"/>
            <a:ext cx="293882" cy="293836"/>
            <a:chOff x="4873519" y="3311869"/>
            <a:chExt cx="499374" cy="499296"/>
          </a:xfrm>
        </p:grpSpPr>
        <p:sp>
          <p:nvSpPr>
            <p:cNvPr id="6163" name="Google Shape;6163;p8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81"/>
          <p:cNvGrpSpPr/>
          <p:nvPr/>
        </p:nvGrpSpPr>
        <p:grpSpPr>
          <a:xfrm>
            <a:off x="6179721" y="3878317"/>
            <a:ext cx="293882" cy="293882"/>
            <a:chOff x="4873519" y="3875839"/>
            <a:chExt cx="499374" cy="499374"/>
          </a:xfrm>
        </p:grpSpPr>
        <p:sp>
          <p:nvSpPr>
            <p:cNvPr id="6166" name="Google Shape;6166;p8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81"/>
          <p:cNvGrpSpPr/>
          <p:nvPr/>
        </p:nvGrpSpPr>
        <p:grpSpPr>
          <a:xfrm>
            <a:off x="2410248" y="1850269"/>
            <a:ext cx="698104" cy="698208"/>
            <a:chOff x="2565073" y="2075876"/>
            <a:chExt cx="672482" cy="672518"/>
          </a:xfrm>
        </p:grpSpPr>
        <p:sp>
          <p:nvSpPr>
            <p:cNvPr id="6169" name="Google Shape;6169;p8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81"/>
          <p:cNvGrpSpPr/>
          <p:nvPr/>
        </p:nvGrpSpPr>
        <p:grpSpPr>
          <a:xfrm>
            <a:off x="5633660" y="3534870"/>
            <a:ext cx="438354" cy="637329"/>
            <a:chOff x="1697726" y="3244179"/>
            <a:chExt cx="788124" cy="1146069"/>
          </a:xfrm>
        </p:grpSpPr>
        <p:sp>
          <p:nvSpPr>
            <p:cNvPr id="6176" name="Google Shape;6176;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8" name="Google Shape;6178;p8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9" name="Google Shape;6179;p81"/>
          <p:cNvGrpSpPr/>
          <p:nvPr/>
        </p:nvGrpSpPr>
        <p:grpSpPr>
          <a:xfrm>
            <a:off x="7634874" y="1863232"/>
            <a:ext cx="799565" cy="670282"/>
            <a:chOff x="7617850" y="2063282"/>
            <a:chExt cx="799565" cy="670282"/>
          </a:xfrm>
        </p:grpSpPr>
        <p:cxnSp>
          <p:nvCxnSpPr>
            <p:cNvPr id="6180" name="Google Shape;6180;p8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1" name="Google Shape;6181;p8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2" name="Google Shape;6182;p8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3" name="Google Shape;6183;p8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4" name="Google Shape;6184;p8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185" name="Google Shape;6185;p8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186" name="Google Shape;6186;p81"/>
            <p:cNvGrpSpPr/>
            <p:nvPr/>
          </p:nvGrpSpPr>
          <p:grpSpPr>
            <a:xfrm>
              <a:off x="7734309" y="2063282"/>
              <a:ext cx="570957" cy="620095"/>
              <a:chOff x="7734309" y="2063282"/>
              <a:chExt cx="570957" cy="620095"/>
            </a:xfrm>
          </p:grpSpPr>
          <p:grpSp>
            <p:nvGrpSpPr>
              <p:cNvPr id="6187" name="Google Shape;6187;p81"/>
              <p:cNvGrpSpPr/>
              <p:nvPr/>
            </p:nvGrpSpPr>
            <p:grpSpPr>
              <a:xfrm>
                <a:off x="8031573" y="2063282"/>
                <a:ext cx="273693" cy="620095"/>
                <a:chOff x="8031573" y="2063282"/>
                <a:chExt cx="273693" cy="620095"/>
              </a:xfrm>
            </p:grpSpPr>
            <p:sp>
              <p:nvSpPr>
                <p:cNvPr id="6188" name="Google Shape;6188;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81"/>
              <p:cNvGrpSpPr/>
              <p:nvPr/>
            </p:nvGrpSpPr>
            <p:grpSpPr>
              <a:xfrm flipH="1">
                <a:off x="7734309" y="2063282"/>
                <a:ext cx="273693" cy="620095"/>
                <a:chOff x="8031573" y="2063282"/>
                <a:chExt cx="273693" cy="620095"/>
              </a:xfrm>
            </p:grpSpPr>
            <p:sp>
              <p:nvSpPr>
                <p:cNvPr id="6193" name="Google Shape;6193;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197" name="Google Shape;6197;p8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9" name="Google Shape;6199;p81"/>
          <p:cNvGrpSpPr/>
          <p:nvPr/>
        </p:nvGrpSpPr>
        <p:grpSpPr>
          <a:xfrm>
            <a:off x="7821480" y="2716716"/>
            <a:ext cx="602567" cy="601884"/>
            <a:chOff x="1186975" y="238125"/>
            <a:chExt cx="5244275" cy="5238325"/>
          </a:xfrm>
        </p:grpSpPr>
        <p:sp>
          <p:nvSpPr>
            <p:cNvPr id="6200" name="Google Shape;6200;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1"/>
          <p:cNvGrpSpPr/>
          <p:nvPr/>
        </p:nvGrpSpPr>
        <p:grpSpPr>
          <a:xfrm>
            <a:off x="3264218" y="1856199"/>
            <a:ext cx="651848" cy="687338"/>
            <a:chOff x="3400515" y="2056248"/>
            <a:chExt cx="698134" cy="735987"/>
          </a:xfrm>
        </p:grpSpPr>
        <p:grpSp>
          <p:nvGrpSpPr>
            <p:cNvPr id="6205" name="Google Shape;6205;p81"/>
            <p:cNvGrpSpPr/>
            <p:nvPr/>
          </p:nvGrpSpPr>
          <p:grpSpPr>
            <a:xfrm>
              <a:off x="3400515" y="2283913"/>
              <a:ext cx="312919" cy="219900"/>
              <a:chOff x="3400515" y="2283913"/>
              <a:chExt cx="312919" cy="219900"/>
            </a:xfrm>
          </p:grpSpPr>
          <p:sp>
            <p:nvSpPr>
              <p:cNvPr id="6206" name="Google Shape;6206;p8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07" name="Google Shape;6207;p8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208" name="Google Shape;6208;p81"/>
            <p:cNvGrpSpPr/>
            <p:nvPr/>
          </p:nvGrpSpPr>
          <p:grpSpPr>
            <a:xfrm>
              <a:off x="3547823" y="2461089"/>
              <a:ext cx="219900" cy="331146"/>
              <a:chOff x="3547823" y="2461089"/>
              <a:chExt cx="219900" cy="331146"/>
            </a:xfrm>
          </p:grpSpPr>
          <p:sp>
            <p:nvSpPr>
              <p:cNvPr id="6209" name="Google Shape;6209;p8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0" name="Google Shape;6210;p8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211" name="Google Shape;6211;p81"/>
            <p:cNvGrpSpPr/>
            <p:nvPr/>
          </p:nvGrpSpPr>
          <p:grpSpPr>
            <a:xfrm>
              <a:off x="3734138" y="2461089"/>
              <a:ext cx="219900" cy="331146"/>
              <a:chOff x="3734138" y="2461089"/>
              <a:chExt cx="219900" cy="331146"/>
            </a:xfrm>
          </p:grpSpPr>
          <p:sp>
            <p:nvSpPr>
              <p:cNvPr id="6212" name="Google Shape;6212;p8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3" name="Google Shape;6213;p8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214" name="Google Shape;6214;p81"/>
            <p:cNvGrpSpPr/>
            <p:nvPr/>
          </p:nvGrpSpPr>
          <p:grpSpPr>
            <a:xfrm>
              <a:off x="3787560" y="2281742"/>
              <a:ext cx="311089" cy="219900"/>
              <a:chOff x="3787560" y="2281742"/>
              <a:chExt cx="311089" cy="219900"/>
            </a:xfrm>
          </p:grpSpPr>
          <p:sp>
            <p:nvSpPr>
              <p:cNvPr id="6215" name="Google Shape;6215;p8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6" name="Google Shape;6216;p8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217" name="Google Shape;6217;p81"/>
            <p:cNvGrpSpPr/>
            <p:nvPr/>
          </p:nvGrpSpPr>
          <p:grpSpPr>
            <a:xfrm>
              <a:off x="3637290" y="2056248"/>
              <a:ext cx="219900" cy="330736"/>
              <a:chOff x="3637290" y="2056248"/>
              <a:chExt cx="219900" cy="330736"/>
            </a:xfrm>
          </p:grpSpPr>
          <p:sp>
            <p:nvSpPr>
              <p:cNvPr id="6218" name="Google Shape;6218;p8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219" name="Google Shape;6219;p8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220" name="Google Shape;6220;p81"/>
          <p:cNvGrpSpPr/>
          <p:nvPr/>
        </p:nvGrpSpPr>
        <p:grpSpPr>
          <a:xfrm>
            <a:off x="2555923" y="2726206"/>
            <a:ext cx="1268144" cy="592394"/>
            <a:chOff x="238125" y="1188750"/>
            <a:chExt cx="7140450" cy="3335550"/>
          </a:xfrm>
        </p:grpSpPr>
        <p:sp>
          <p:nvSpPr>
            <p:cNvPr id="6221" name="Google Shape;6221;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81"/>
          <p:cNvGrpSpPr/>
          <p:nvPr/>
        </p:nvGrpSpPr>
        <p:grpSpPr>
          <a:xfrm>
            <a:off x="6663824" y="2728360"/>
            <a:ext cx="1053944" cy="590147"/>
            <a:chOff x="238125" y="1335475"/>
            <a:chExt cx="5418735" cy="3034175"/>
          </a:xfrm>
        </p:grpSpPr>
        <p:sp>
          <p:nvSpPr>
            <p:cNvPr id="6227" name="Google Shape;6227;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81"/>
          <p:cNvGrpSpPr/>
          <p:nvPr/>
        </p:nvGrpSpPr>
        <p:grpSpPr>
          <a:xfrm>
            <a:off x="4094633" y="3533260"/>
            <a:ext cx="1268207" cy="638939"/>
            <a:chOff x="3967651" y="3645904"/>
            <a:chExt cx="1479304" cy="745292"/>
          </a:xfrm>
        </p:grpSpPr>
        <p:grpSp>
          <p:nvGrpSpPr>
            <p:cNvPr id="6231" name="Google Shape;6231;p81"/>
            <p:cNvGrpSpPr/>
            <p:nvPr/>
          </p:nvGrpSpPr>
          <p:grpSpPr>
            <a:xfrm>
              <a:off x="3967651" y="4009026"/>
              <a:ext cx="1479304" cy="382170"/>
              <a:chOff x="3967651" y="4009026"/>
              <a:chExt cx="1479304" cy="382170"/>
            </a:xfrm>
          </p:grpSpPr>
          <p:grpSp>
            <p:nvGrpSpPr>
              <p:cNvPr id="6232" name="Google Shape;6232;p81"/>
              <p:cNvGrpSpPr/>
              <p:nvPr/>
            </p:nvGrpSpPr>
            <p:grpSpPr>
              <a:xfrm>
                <a:off x="4892216" y="4195630"/>
                <a:ext cx="554739" cy="195566"/>
                <a:chOff x="3604375" y="4892160"/>
                <a:chExt cx="1651500" cy="582215"/>
              </a:xfrm>
            </p:grpSpPr>
            <p:sp>
              <p:nvSpPr>
                <p:cNvPr id="6233" name="Google Shape;6233;p8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81"/>
              <p:cNvGrpSpPr/>
              <p:nvPr/>
            </p:nvGrpSpPr>
            <p:grpSpPr>
              <a:xfrm>
                <a:off x="3967651" y="4146303"/>
                <a:ext cx="579402" cy="244893"/>
                <a:chOff x="851875" y="4745310"/>
                <a:chExt cx="1724925" cy="729065"/>
              </a:xfrm>
            </p:grpSpPr>
            <p:sp>
              <p:nvSpPr>
                <p:cNvPr id="6236" name="Google Shape;6236;p8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81"/>
              <p:cNvGrpSpPr/>
              <p:nvPr/>
            </p:nvGrpSpPr>
            <p:grpSpPr>
              <a:xfrm>
                <a:off x="4460753" y="4009026"/>
                <a:ext cx="493110" cy="382170"/>
                <a:chOff x="2319875" y="4336625"/>
                <a:chExt cx="1468025" cy="1137750"/>
              </a:xfrm>
            </p:grpSpPr>
            <p:sp>
              <p:nvSpPr>
                <p:cNvPr id="6239" name="Google Shape;6239;p8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41" name="Google Shape;6241;p81"/>
            <p:cNvGrpSpPr/>
            <p:nvPr/>
          </p:nvGrpSpPr>
          <p:grpSpPr>
            <a:xfrm>
              <a:off x="4479443" y="3645904"/>
              <a:ext cx="455965" cy="388789"/>
              <a:chOff x="2957425" y="238100"/>
              <a:chExt cx="1910200" cy="1628775"/>
            </a:xfrm>
          </p:grpSpPr>
          <p:sp>
            <p:nvSpPr>
              <p:cNvPr id="6242" name="Google Shape;6242;p8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2" name="Google Shape;6252;p81"/>
          <p:cNvGrpSpPr/>
          <p:nvPr/>
        </p:nvGrpSpPr>
        <p:grpSpPr>
          <a:xfrm>
            <a:off x="2480746" y="3534460"/>
            <a:ext cx="1243128" cy="637739"/>
            <a:chOff x="2496310" y="3693351"/>
            <a:chExt cx="1342906" cy="688926"/>
          </a:xfrm>
        </p:grpSpPr>
        <p:grpSp>
          <p:nvGrpSpPr>
            <p:cNvPr id="6253" name="Google Shape;6253;p81"/>
            <p:cNvGrpSpPr/>
            <p:nvPr/>
          </p:nvGrpSpPr>
          <p:grpSpPr>
            <a:xfrm>
              <a:off x="2496310" y="3693351"/>
              <a:ext cx="1342906" cy="688875"/>
              <a:chOff x="2496310" y="3693351"/>
              <a:chExt cx="1342906" cy="688875"/>
            </a:xfrm>
          </p:grpSpPr>
          <p:sp>
            <p:nvSpPr>
              <p:cNvPr id="6254" name="Google Shape;6254;p8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0" name="Google Shape;6260;p81"/>
              <p:cNvCxnSpPr>
                <a:stCxn id="625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261" name="Google Shape;6261;p81"/>
              <p:cNvCxnSpPr>
                <a:stCxn id="625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262" name="Google Shape;6262;p81"/>
              <p:cNvCxnSpPr>
                <a:stCxn id="625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263" name="Google Shape;6263;p81"/>
              <p:cNvCxnSpPr>
                <a:stCxn id="625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264" name="Google Shape;6264;p81"/>
              <p:cNvCxnSpPr>
                <a:stCxn id="625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265" name="Google Shape;6265;p81"/>
            <p:cNvGrpSpPr/>
            <p:nvPr/>
          </p:nvGrpSpPr>
          <p:grpSpPr>
            <a:xfrm>
              <a:off x="2675275" y="3930557"/>
              <a:ext cx="1003306" cy="451719"/>
              <a:chOff x="2675275" y="4174282"/>
              <a:chExt cx="1003306" cy="451719"/>
            </a:xfrm>
          </p:grpSpPr>
          <p:sp>
            <p:nvSpPr>
              <p:cNvPr id="6266" name="Google Shape;6266;p8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9" name="Google Shape;6269;p81"/>
          <p:cNvGrpSpPr/>
          <p:nvPr/>
        </p:nvGrpSpPr>
        <p:grpSpPr>
          <a:xfrm>
            <a:off x="1654417" y="971307"/>
            <a:ext cx="574511" cy="874709"/>
            <a:chOff x="1715404" y="1112080"/>
            <a:chExt cx="642270" cy="977984"/>
          </a:xfrm>
        </p:grpSpPr>
        <p:grpSp>
          <p:nvGrpSpPr>
            <p:cNvPr id="6270" name="Google Shape;6270;p81"/>
            <p:cNvGrpSpPr/>
            <p:nvPr/>
          </p:nvGrpSpPr>
          <p:grpSpPr>
            <a:xfrm>
              <a:off x="1715404" y="1112080"/>
              <a:ext cx="642270" cy="977984"/>
              <a:chOff x="1715404" y="1112080"/>
              <a:chExt cx="642270" cy="977984"/>
            </a:xfrm>
          </p:grpSpPr>
          <p:sp>
            <p:nvSpPr>
              <p:cNvPr id="6271" name="Google Shape;6271;p8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1"/>
            <p:cNvGrpSpPr/>
            <p:nvPr/>
          </p:nvGrpSpPr>
          <p:grpSpPr>
            <a:xfrm>
              <a:off x="1768927" y="1165603"/>
              <a:ext cx="535225" cy="851367"/>
              <a:chOff x="1768927" y="1165603"/>
              <a:chExt cx="535225" cy="851367"/>
            </a:xfrm>
          </p:grpSpPr>
          <p:sp>
            <p:nvSpPr>
              <p:cNvPr id="6274" name="Google Shape;6274;p8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81"/>
            <p:cNvGrpSpPr/>
            <p:nvPr/>
          </p:nvGrpSpPr>
          <p:grpSpPr>
            <a:xfrm>
              <a:off x="1822449" y="1219125"/>
              <a:ext cx="428180" cy="718859"/>
              <a:chOff x="1822449" y="1219125"/>
              <a:chExt cx="428180" cy="718859"/>
            </a:xfrm>
          </p:grpSpPr>
          <p:sp>
            <p:nvSpPr>
              <p:cNvPr id="6277" name="Google Shape;6277;p8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81"/>
            <p:cNvGrpSpPr/>
            <p:nvPr/>
          </p:nvGrpSpPr>
          <p:grpSpPr>
            <a:xfrm>
              <a:off x="1875972" y="1272648"/>
              <a:ext cx="321135" cy="586939"/>
              <a:chOff x="1875972" y="1272648"/>
              <a:chExt cx="321135" cy="586939"/>
            </a:xfrm>
          </p:grpSpPr>
          <p:sp>
            <p:nvSpPr>
              <p:cNvPr id="6280" name="Google Shape;6280;p8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2" name="Google Shape;6282;p81"/>
          <p:cNvGrpSpPr/>
          <p:nvPr/>
        </p:nvGrpSpPr>
        <p:grpSpPr>
          <a:xfrm>
            <a:off x="7761578" y="3528028"/>
            <a:ext cx="293855" cy="644170"/>
            <a:chOff x="241025" y="3151575"/>
            <a:chExt cx="293855" cy="644170"/>
          </a:xfrm>
        </p:grpSpPr>
        <p:sp>
          <p:nvSpPr>
            <p:cNvPr id="6283" name="Google Shape;6283;p8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81"/>
          <p:cNvGrpSpPr/>
          <p:nvPr/>
        </p:nvGrpSpPr>
        <p:grpSpPr>
          <a:xfrm>
            <a:off x="709562" y="2728028"/>
            <a:ext cx="1779649" cy="591620"/>
            <a:chOff x="246070" y="1983375"/>
            <a:chExt cx="1855347" cy="616849"/>
          </a:xfrm>
        </p:grpSpPr>
        <p:sp>
          <p:nvSpPr>
            <p:cNvPr id="6286" name="Google Shape;6286;p8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81"/>
          <p:cNvGrpSpPr/>
          <p:nvPr/>
        </p:nvGrpSpPr>
        <p:grpSpPr>
          <a:xfrm>
            <a:off x="2320428" y="971307"/>
            <a:ext cx="711055" cy="745993"/>
            <a:chOff x="2496269" y="1171698"/>
            <a:chExt cx="761953" cy="799392"/>
          </a:xfrm>
        </p:grpSpPr>
        <p:grpSp>
          <p:nvGrpSpPr>
            <p:cNvPr id="6296" name="Google Shape;6296;p81"/>
            <p:cNvGrpSpPr/>
            <p:nvPr/>
          </p:nvGrpSpPr>
          <p:grpSpPr>
            <a:xfrm>
              <a:off x="2496269" y="1171698"/>
              <a:ext cx="761953" cy="723022"/>
              <a:chOff x="2496269" y="1171698"/>
              <a:chExt cx="761953" cy="723022"/>
            </a:xfrm>
          </p:grpSpPr>
          <p:sp>
            <p:nvSpPr>
              <p:cNvPr id="6297" name="Google Shape;6297;p8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9" name="Google Shape;6299;p81"/>
              <p:cNvGrpSpPr/>
              <p:nvPr/>
            </p:nvGrpSpPr>
            <p:grpSpPr>
              <a:xfrm>
                <a:off x="2496269" y="1171698"/>
                <a:ext cx="761953" cy="723022"/>
                <a:chOff x="2496269" y="1120652"/>
                <a:chExt cx="761953" cy="723022"/>
              </a:xfrm>
            </p:grpSpPr>
            <p:grpSp>
              <p:nvGrpSpPr>
                <p:cNvPr id="6300" name="Google Shape;6300;p81"/>
                <p:cNvGrpSpPr/>
                <p:nvPr/>
              </p:nvGrpSpPr>
              <p:grpSpPr>
                <a:xfrm>
                  <a:off x="2496269" y="1120652"/>
                  <a:ext cx="761953" cy="723022"/>
                  <a:chOff x="2496269" y="1120652"/>
                  <a:chExt cx="761953" cy="723022"/>
                </a:xfrm>
              </p:grpSpPr>
              <p:grpSp>
                <p:nvGrpSpPr>
                  <p:cNvPr id="6301" name="Google Shape;6301;p81"/>
                  <p:cNvGrpSpPr/>
                  <p:nvPr/>
                </p:nvGrpSpPr>
                <p:grpSpPr>
                  <a:xfrm>
                    <a:off x="2496269" y="1304589"/>
                    <a:ext cx="407089" cy="305057"/>
                    <a:chOff x="2496269" y="1304589"/>
                    <a:chExt cx="407089" cy="305057"/>
                  </a:xfrm>
                </p:grpSpPr>
                <p:sp>
                  <p:nvSpPr>
                    <p:cNvPr id="6302" name="Google Shape;6302;p8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81"/>
                  <p:cNvGrpSpPr/>
                  <p:nvPr/>
                </p:nvGrpSpPr>
                <p:grpSpPr>
                  <a:xfrm>
                    <a:off x="2586468" y="1493376"/>
                    <a:ext cx="358850" cy="349656"/>
                    <a:chOff x="2586468" y="1493376"/>
                    <a:chExt cx="358850" cy="349656"/>
                  </a:xfrm>
                </p:grpSpPr>
                <p:sp>
                  <p:nvSpPr>
                    <p:cNvPr id="6305" name="Google Shape;6305;p8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81"/>
                  <p:cNvGrpSpPr/>
                  <p:nvPr/>
                </p:nvGrpSpPr>
                <p:grpSpPr>
                  <a:xfrm>
                    <a:off x="2807939" y="1494024"/>
                    <a:ext cx="358857" cy="349650"/>
                    <a:chOff x="2807939" y="1494024"/>
                    <a:chExt cx="358857" cy="349650"/>
                  </a:xfrm>
                </p:grpSpPr>
                <p:sp>
                  <p:nvSpPr>
                    <p:cNvPr id="6308" name="Google Shape;6308;p8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81"/>
                  <p:cNvGrpSpPr/>
                  <p:nvPr/>
                </p:nvGrpSpPr>
                <p:grpSpPr>
                  <a:xfrm>
                    <a:off x="2851133" y="1305635"/>
                    <a:ext cx="407089" cy="305057"/>
                    <a:chOff x="2851133" y="1305635"/>
                    <a:chExt cx="407089" cy="305057"/>
                  </a:xfrm>
                </p:grpSpPr>
                <p:sp>
                  <p:nvSpPr>
                    <p:cNvPr id="6311" name="Google Shape;6311;p8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81"/>
                  <p:cNvGrpSpPr/>
                  <p:nvPr/>
                </p:nvGrpSpPr>
                <p:grpSpPr>
                  <a:xfrm>
                    <a:off x="2727495" y="1120652"/>
                    <a:ext cx="300271" cy="396358"/>
                    <a:chOff x="2727495" y="1120652"/>
                    <a:chExt cx="300271" cy="396358"/>
                  </a:xfrm>
                </p:grpSpPr>
                <p:sp>
                  <p:nvSpPr>
                    <p:cNvPr id="6314" name="Google Shape;6314;p8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6" name="Google Shape;6316;p81"/>
                <p:cNvGrpSpPr/>
                <p:nvPr/>
              </p:nvGrpSpPr>
              <p:grpSpPr>
                <a:xfrm>
                  <a:off x="2722305" y="1350460"/>
                  <a:ext cx="308357" cy="308344"/>
                  <a:chOff x="2722305" y="1350460"/>
                  <a:chExt cx="308357" cy="308344"/>
                </a:xfrm>
              </p:grpSpPr>
              <p:sp>
                <p:nvSpPr>
                  <p:cNvPr id="6317" name="Google Shape;6317;p8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8" name="Google Shape;6318;p81"/>
                  <p:cNvGrpSpPr/>
                  <p:nvPr/>
                </p:nvGrpSpPr>
                <p:grpSpPr>
                  <a:xfrm>
                    <a:off x="2725064" y="1364529"/>
                    <a:ext cx="297954" cy="280182"/>
                    <a:chOff x="2725064" y="1364529"/>
                    <a:chExt cx="297954" cy="280182"/>
                  </a:xfrm>
                </p:grpSpPr>
                <p:sp>
                  <p:nvSpPr>
                    <p:cNvPr id="6319" name="Google Shape;6319;p8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24" name="Google Shape;6324;p8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81"/>
          <p:cNvGrpSpPr/>
          <p:nvPr/>
        </p:nvGrpSpPr>
        <p:grpSpPr>
          <a:xfrm>
            <a:off x="3909129" y="2727412"/>
            <a:ext cx="1569144" cy="591015"/>
            <a:chOff x="3820100" y="3023049"/>
            <a:chExt cx="1303926" cy="491162"/>
          </a:xfrm>
        </p:grpSpPr>
        <p:grpSp>
          <p:nvGrpSpPr>
            <p:cNvPr id="6330" name="Google Shape;6330;p81"/>
            <p:cNvGrpSpPr/>
            <p:nvPr/>
          </p:nvGrpSpPr>
          <p:grpSpPr>
            <a:xfrm>
              <a:off x="3820100" y="3023072"/>
              <a:ext cx="1303926" cy="491139"/>
              <a:chOff x="3820100" y="3023072"/>
              <a:chExt cx="1303926" cy="491139"/>
            </a:xfrm>
          </p:grpSpPr>
          <p:sp>
            <p:nvSpPr>
              <p:cNvPr id="6331" name="Google Shape;6331;p8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81"/>
            <p:cNvGrpSpPr/>
            <p:nvPr/>
          </p:nvGrpSpPr>
          <p:grpSpPr>
            <a:xfrm>
              <a:off x="4132439" y="3023645"/>
              <a:ext cx="393633" cy="177096"/>
              <a:chOff x="4132439" y="3023645"/>
              <a:chExt cx="393633" cy="177096"/>
            </a:xfrm>
          </p:grpSpPr>
          <p:sp>
            <p:nvSpPr>
              <p:cNvPr id="6334" name="Google Shape;6334;p8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81"/>
            <p:cNvGrpSpPr/>
            <p:nvPr/>
          </p:nvGrpSpPr>
          <p:grpSpPr>
            <a:xfrm>
              <a:off x="3921811" y="3023049"/>
              <a:ext cx="1002397" cy="388943"/>
              <a:chOff x="3921811" y="3023049"/>
              <a:chExt cx="1002397" cy="388943"/>
            </a:xfrm>
          </p:grpSpPr>
          <p:sp>
            <p:nvSpPr>
              <p:cNvPr id="6337" name="Google Shape;6337;p8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81"/>
            <p:cNvGrpSpPr/>
            <p:nvPr/>
          </p:nvGrpSpPr>
          <p:grpSpPr>
            <a:xfrm>
              <a:off x="4023645" y="3023049"/>
              <a:ext cx="683032" cy="286722"/>
              <a:chOff x="4023645" y="3023049"/>
              <a:chExt cx="683032" cy="286722"/>
            </a:xfrm>
          </p:grpSpPr>
          <p:sp>
            <p:nvSpPr>
              <p:cNvPr id="6340" name="Google Shape;6340;p8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2" name="Google Shape;6342;p81"/>
          <p:cNvGrpSpPr/>
          <p:nvPr/>
        </p:nvGrpSpPr>
        <p:grpSpPr>
          <a:xfrm>
            <a:off x="1541251" y="1854258"/>
            <a:ext cx="713522" cy="688025"/>
            <a:chOff x="1706078" y="2092648"/>
            <a:chExt cx="660913" cy="637296"/>
          </a:xfrm>
        </p:grpSpPr>
        <p:sp>
          <p:nvSpPr>
            <p:cNvPr id="6343" name="Google Shape;6343;p8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4" name="Google Shape;6344;p81"/>
            <p:cNvGrpSpPr/>
            <p:nvPr/>
          </p:nvGrpSpPr>
          <p:grpSpPr>
            <a:xfrm>
              <a:off x="1706078" y="2092648"/>
              <a:ext cx="660913" cy="575241"/>
              <a:chOff x="1706078" y="2092648"/>
              <a:chExt cx="660913" cy="575241"/>
            </a:xfrm>
          </p:grpSpPr>
          <p:sp>
            <p:nvSpPr>
              <p:cNvPr id="6345" name="Google Shape;6345;p8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8" name="Google Shape;6348;p81"/>
          <p:cNvGrpSpPr/>
          <p:nvPr/>
        </p:nvGrpSpPr>
        <p:grpSpPr>
          <a:xfrm>
            <a:off x="6303109" y="971806"/>
            <a:ext cx="1317459" cy="684168"/>
            <a:chOff x="238125" y="999450"/>
            <a:chExt cx="7140700" cy="3708225"/>
          </a:xfrm>
        </p:grpSpPr>
        <p:sp>
          <p:nvSpPr>
            <p:cNvPr id="6349" name="Google Shape;6349;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0"/>
        <p:cNvGrpSpPr/>
        <p:nvPr/>
      </p:nvGrpSpPr>
      <p:grpSpPr>
        <a:xfrm>
          <a:off x="0" y="0"/>
          <a:ext cx="0" cy="0"/>
          <a:chOff x="0" y="0"/>
          <a:chExt cx="0" cy="0"/>
        </a:xfrm>
      </p:grpSpPr>
      <p:sp>
        <p:nvSpPr>
          <p:cNvPr id="2161" name="Google Shape;2161;p41"/>
          <p:cNvSpPr txBox="1">
            <a:spLocks noGrp="1"/>
          </p:cNvSpPr>
          <p:nvPr>
            <p:ph type="title"/>
          </p:nvPr>
        </p:nvSpPr>
        <p:spPr>
          <a:xfrm>
            <a:off x="720000" y="4630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¿Qué es el EDA?</a:t>
            </a:r>
            <a:endParaRPr dirty="0"/>
          </a:p>
        </p:txBody>
      </p:sp>
      <p:sp>
        <p:nvSpPr>
          <p:cNvPr id="8" name="Google Shape;2169;p42">
            <a:extLst>
              <a:ext uri="{FF2B5EF4-FFF2-40B4-BE49-F238E27FC236}">
                <a16:creationId xmlns:a16="http://schemas.microsoft.com/office/drawing/2014/main" id="{43AFD1D0-0B9E-0814-028B-6B0DE0A4E917}"/>
              </a:ext>
            </a:extLst>
          </p:cNvPr>
          <p:cNvSpPr txBox="1">
            <a:spLocks noGrp="1"/>
          </p:cNvSpPr>
          <p:nvPr>
            <p:ph type="subTitle" idx="1"/>
          </p:nvPr>
        </p:nvSpPr>
        <p:spPr>
          <a:xfrm>
            <a:off x="720000" y="1261151"/>
            <a:ext cx="6948126" cy="7675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El </a:t>
            </a:r>
            <a:r>
              <a:rPr lang="en-US" dirty="0" err="1"/>
              <a:t>Análisis</a:t>
            </a:r>
            <a:r>
              <a:rPr lang="en-US" dirty="0"/>
              <a:t> </a:t>
            </a:r>
            <a:r>
              <a:rPr lang="en-US" dirty="0" err="1"/>
              <a:t>Exploratorio</a:t>
            </a:r>
            <a:r>
              <a:rPr lang="en-US" dirty="0"/>
              <a:t> de </a:t>
            </a:r>
            <a:r>
              <a:rPr lang="en-US" dirty="0" err="1"/>
              <a:t>Datos</a:t>
            </a:r>
            <a:r>
              <a:rPr lang="en-US" dirty="0"/>
              <a:t> (EDA, por sus </a:t>
            </a:r>
            <a:r>
              <a:rPr lang="en-US" dirty="0" err="1"/>
              <a:t>siglas</a:t>
            </a:r>
            <a:r>
              <a:rPr lang="en-US" dirty="0"/>
              <a:t> </a:t>
            </a:r>
            <a:r>
              <a:rPr lang="en-US" dirty="0" err="1"/>
              <a:t>en</a:t>
            </a:r>
            <a:r>
              <a:rPr lang="en-US" dirty="0"/>
              <a:t> </a:t>
            </a:r>
            <a:r>
              <a:rPr lang="en-US" dirty="0" err="1"/>
              <a:t>inglés</a:t>
            </a:r>
            <a:r>
              <a:rPr lang="en-US" dirty="0"/>
              <a:t>) </a:t>
            </a:r>
            <a:r>
              <a:rPr lang="en-US" dirty="0" err="1"/>
              <a:t>proporciona</a:t>
            </a:r>
            <a:r>
              <a:rPr lang="en-US" dirty="0"/>
              <a:t> una </a:t>
            </a:r>
            <a:r>
              <a:rPr lang="en-US" dirty="0" err="1"/>
              <a:t>estrategia</a:t>
            </a:r>
            <a:r>
              <a:rPr lang="en-US" dirty="0"/>
              <a:t> </a:t>
            </a:r>
            <a:r>
              <a:rPr lang="en-US" dirty="0" err="1"/>
              <a:t>robusta</a:t>
            </a:r>
            <a:r>
              <a:rPr lang="en-US" dirty="0"/>
              <a:t> para </a:t>
            </a:r>
            <a:r>
              <a:rPr lang="en-US" dirty="0" err="1"/>
              <a:t>ampliar</a:t>
            </a:r>
            <a:r>
              <a:rPr lang="en-US" dirty="0"/>
              <a:t> el </a:t>
            </a:r>
            <a:r>
              <a:rPr lang="en-US" dirty="0" err="1"/>
              <a:t>entendimiento</a:t>
            </a:r>
            <a:r>
              <a:rPr lang="en-US" dirty="0"/>
              <a:t> </a:t>
            </a:r>
            <a:r>
              <a:rPr lang="en-US" dirty="0" err="1"/>
              <a:t>sobre</a:t>
            </a:r>
            <a:r>
              <a:rPr lang="en-US" dirty="0"/>
              <a:t> los </a:t>
            </a:r>
            <a:r>
              <a:rPr lang="en-US" dirty="0" err="1"/>
              <a:t>datos</a:t>
            </a:r>
            <a:r>
              <a:rPr lang="en-US" dirty="0"/>
              <a:t>. El principio general es el </a:t>
            </a:r>
            <a:r>
              <a:rPr lang="en-US" dirty="0" err="1"/>
              <a:t>siguiente</a:t>
            </a:r>
            <a:r>
              <a:rPr lang="en-US" dirty="0"/>
              <a:t>:</a:t>
            </a:r>
          </a:p>
        </p:txBody>
      </p:sp>
      <p:sp>
        <p:nvSpPr>
          <p:cNvPr id="4" name="Google Shape;2169;p42">
            <a:extLst>
              <a:ext uri="{FF2B5EF4-FFF2-40B4-BE49-F238E27FC236}">
                <a16:creationId xmlns:a16="http://schemas.microsoft.com/office/drawing/2014/main" id="{F77317B3-CCEB-4D53-BA40-10EFC9F1D8FF}"/>
              </a:ext>
            </a:extLst>
          </p:cNvPr>
          <p:cNvSpPr txBox="1">
            <a:spLocks/>
          </p:cNvSpPr>
          <p:nvPr/>
        </p:nvSpPr>
        <p:spPr>
          <a:xfrm>
            <a:off x="720000" y="2028669"/>
            <a:ext cx="6948126" cy="7675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buSzPts val="1100"/>
              <a:buFont typeface="Arial"/>
              <a:buNone/>
            </a:pPr>
            <a:r>
              <a:rPr lang="en-US" sz="1600" b="1" dirty="0"/>
              <a:t>“Es </a:t>
            </a:r>
            <a:r>
              <a:rPr lang="en-US" sz="1600" b="1" dirty="0" err="1"/>
              <a:t>importante</a:t>
            </a:r>
            <a:r>
              <a:rPr lang="en-US" sz="1600" b="1" dirty="0"/>
              <a:t> </a:t>
            </a:r>
            <a:r>
              <a:rPr lang="en-US" sz="1600" b="1" dirty="0" err="1"/>
              <a:t>comprender</a:t>
            </a:r>
            <a:r>
              <a:rPr lang="en-US" sz="1600" b="1" dirty="0"/>
              <a:t> lo que Podemos </a:t>
            </a:r>
            <a:r>
              <a:rPr lang="en-US" sz="1600" b="1" dirty="0" err="1"/>
              <a:t>hacer</a:t>
            </a:r>
            <a:r>
              <a:rPr lang="en-US" sz="1600" b="1" dirty="0"/>
              <a:t> antes de </a:t>
            </a:r>
            <a:r>
              <a:rPr lang="en-US" sz="1600" b="1" dirty="0" err="1"/>
              <a:t>aprender</a:t>
            </a:r>
            <a:r>
              <a:rPr lang="en-US" sz="1600" b="1" dirty="0"/>
              <a:t> a </a:t>
            </a:r>
            <a:r>
              <a:rPr lang="en-US" sz="1600" b="1" dirty="0" err="1"/>
              <a:t>medir</a:t>
            </a:r>
            <a:r>
              <a:rPr lang="en-US" sz="1600" b="1" dirty="0"/>
              <a:t> lo bien que </a:t>
            </a:r>
            <a:r>
              <a:rPr lang="en-US" sz="1600" b="1" dirty="0" err="1"/>
              <a:t>parece</a:t>
            </a:r>
            <a:r>
              <a:rPr lang="en-US" sz="1600" b="1" dirty="0"/>
              <a:t> que lo </a:t>
            </a:r>
            <a:r>
              <a:rPr lang="en-US" sz="1600" b="1" dirty="0" err="1"/>
              <a:t>hemos</a:t>
            </a:r>
            <a:r>
              <a:rPr lang="en-US" sz="1600" b="1" dirty="0"/>
              <a:t> </a:t>
            </a:r>
            <a:r>
              <a:rPr lang="en-US" sz="1600" b="1" dirty="0" err="1"/>
              <a:t>hecho</a:t>
            </a:r>
            <a:r>
              <a:rPr lang="en-US" sz="1600" b="1" dirty="0"/>
              <a:t>” </a:t>
            </a:r>
            <a:r>
              <a:rPr lang="en-US" sz="1600" dirty="0"/>
              <a:t>(Tukey, 1977).</a:t>
            </a:r>
          </a:p>
        </p:txBody>
      </p:sp>
      <p:sp>
        <p:nvSpPr>
          <p:cNvPr id="5" name="Google Shape;2169;p42">
            <a:extLst>
              <a:ext uri="{FF2B5EF4-FFF2-40B4-BE49-F238E27FC236}">
                <a16:creationId xmlns:a16="http://schemas.microsoft.com/office/drawing/2014/main" id="{029AA856-15B7-4E6E-B5B5-DFBD0813465E}"/>
              </a:ext>
            </a:extLst>
          </p:cNvPr>
          <p:cNvSpPr txBox="1">
            <a:spLocks/>
          </p:cNvSpPr>
          <p:nvPr/>
        </p:nvSpPr>
        <p:spPr>
          <a:xfrm>
            <a:off x="720000" y="2940710"/>
            <a:ext cx="6948126" cy="16632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buSzPts val="1100"/>
              <a:buFont typeface="Arial"/>
              <a:buNone/>
            </a:pPr>
            <a:r>
              <a:rPr lang="en-US" dirty="0"/>
              <a:t>Mediante </a:t>
            </a:r>
            <a:r>
              <a:rPr lang="en-US" dirty="0" err="1"/>
              <a:t>métodos</a:t>
            </a:r>
            <a:r>
              <a:rPr lang="en-US" dirty="0"/>
              <a:t> </a:t>
            </a:r>
            <a:r>
              <a:rPr lang="en-US" dirty="0" err="1"/>
              <a:t>gráficos</a:t>
            </a:r>
            <a:r>
              <a:rPr lang="en-US" dirty="0"/>
              <a:t> y </a:t>
            </a:r>
            <a:r>
              <a:rPr lang="en-US" dirty="0" err="1"/>
              <a:t>descriptivos</a:t>
            </a:r>
            <a:r>
              <a:rPr lang="en-US" dirty="0"/>
              <a:t>, el </a:t>
            </a:r>
            <a:r>
              <a:rPr lang="en-US" b="1" dirty="0"/>
              <a:t>EDA</a:t>
            </a:r>
            <a:r>
              <a:rPr lang="en-US" dirty="0"/>
              <a:t> </a:t>
            </a:r>
            <a:r>
              <a:rPr lang="en-US" dirty="0" err="1"/>
              <a:t>permite</a:t>
            </a:r>
            <a:r>
              <a:rPr lang="en-US" dirty="0"/>
              <a:t> (Carranza, 2021):</a:t>
            </a:r>
          </a:p>
          <a:p>
            <a:pPr marL="285750" indent="-285750">
              <a:buSzPts val="1100"/>
              <a:buFont typeface="Arial" panose="020B0604020202020204" pitchFamily="34" charset="0"/>
              <a:buChar char="•"/>
            </a:pPr>
            <a:r>
              <a:rPr lang="en-US" dirty="0" err="1"/>
              <a:t>Revelar</a:t>
            </a:r>
            <a:r>
              <a:rPr lang="en-US" dirty="0"/>
              <a:t> la </a:t>
            </a:r>
            <a:r>
              <a:rPr lang="en-US" dirty="0" err="1"/>
              <a:t>estructura</a:t>
            </a:r>
            <a:r>
              <a:rPr lang="en-US" dirty="0"/>
              <a:t> de los </a:t>
            </a:r>
            <a:r>
              <a:rPr lang="en-US" dirty="0" err="1"/>
              <a:t>datos</a:t>
            </a:r>
            <a:endParaRPr lang="en-US" dirty="0"/>
          </a:p>
          <a:p>
            <a:pPr marL="285750" indent="-285750">
              <a:buSzPts val="1100"/>
              <a:buFont typeface="Arial" panose="020B0604020202020204" pitchFamily="34" charset="0"/>
              <a:buChar char="•"/>
            </a:pPr>
            <a:r>
              <a:rPr lang="en-US" dirty="0" err="1"/>
              <a:t>Determinar</a:t>
            </a:r>
            <a:r>
              <a:rPr lang="en-US" dirty="0"/>
              <a:t> las variables </a:t>
            </a:r>
            <a:r>
              <a:rPr lang="en-US" dirty="0" err="1"/>
              <a:t>relevantes</a:t>
            </a:r>
            <a:endParaRPr lang="en-US" dirty="0"/>
          </a:p>
          <a:p>
            <a:pPr marL="285750" indent="-285750">
              <a:buSzPts val="1100"/>
              <a:buFont typeface="Arial" panose="020B0604020202020204" pitchFamily="34" charset="0"/>
              <a:buChar char="•"/>
            </a:pPr>
            <a:r>
              <a:rPr lang="en-US" dirty="0" err="1"/>
              <a:t>Determinar</a:t>
            </a:r>
            <a:r>
              <a:rPr lang="en-US" dirty="0"/>
              <a:t> </a:t>
            </a:r>
            <a:r>
              <a:rPr lang="en-US" dirty="0" err="1"/>
              <a:t>valores</a:t>
            </a:r>
            <a:r>
              <a:rPr lang="en-US" dirty="0"/>
              <a:t> </a:t>
            </a:r>
            <a:r>
              <a:rPr lang="en-US" dirty="0" err="1"/>
              <a:t>atípicos</a:t>
            </a:r>
            <a:endParaRPr lang="en-US" dirty="0"/>
          </a:p>
          <a:p>
            <a:pPr marL="285750" indent="-285750">
              <a:buSzPts val="1100"/>
              <a:buFont typeface="Arial" panose="020B0604020202020204" pitchFamily="34" charset="0"/>
              <a:buChar char="•"/>
            </a:pPr>
            <a:r>
              <a:rPr lang="en-US" dirty="0" err="1"/>
              <a:t>Proponer</a:t>
            </a:r>
            <a:r>
              <a:rPr lang="en-US" dirty="0"/>
              <a:t> </a:t>
            </a:r>
            <a:r>
              <a:rPr lang="en-US" dirty="0" err="1"/>
              <a:t>hipótesis</a:t>
            </a:r>
            <a:endParaRPr lang="en-US" dirty="0"/>
          </a:p>
          <a:p>
            <a:pPr marL="285750" indent="-285750">
              <a:buSzPts val="1100"/>
              <a:buFont typeface="Arial" panose="020B0604020202020204" pitchFamily="34" charset="0"/>
              <a:buChar char="•"/>
            </a:pPr>
            <a:r>
              <a:rPr lang="en-US" dirty="0" err="1"/>
              <a:t>Proponer</a:t>
            </a:r>
            <a:r>
              <a:rPr lang="en-US" dirty="0"/>
              <a:t> </a:t>
            </a:r>
            <a:r>
              <a:rPr lang="en-US" dirty="0" err="1"/>
              <a:t>estrategias</a:t>
            </a:r>
            <a:r>
              <a:rPr lang="en-US" dirty="0"/>
              <a:t> para la </a:t>
            </a:r>
            <a:r>
              <a:rPr lang="en-US" dirty="0" err="1"/>
              <a:t>modelación</a:t>
            </a:r>
            <a:endParaRPr lang="en-US" dirty="0"/>
          </a:p>
          <a:p>
            <a:pPr marL="285750" indent="-285750">
              <a:buSzPts val="1100"/>
              <a:buFont typeface="Arial" panose="020B0604020202020204" pitchFamily="34" charset="0"/>
              <a:buChar char="•"/>
            </a:pPr>
            <a:endParaRPr lang="en-US" dirty="0"/>
          </a:p>
          <a:p>
            <a:pPr marL="285750" indent="-285750">
              <a:buSzPts val="1100"/>
              <a:buFont typeface="Arial" panose="020B0604020202020204" pitchFamily="34" charset="0"/>
              <a:buChar char="•"/>
            </a:pPr>
            <a:endParaRPr lang="en-US" dirty="0"/>
          </a:p>
          <a:p>
            <a:pPr marL="285750" indent="-285750">
              <a:buSzPts val="1100"/>
              <a:buFont typeface="Arial" panose="020B0604020202020204" pitchFamily="34" charset="0"/>
              <a:buChar char="•"/>
            </a:pP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361"/>
        <p:cNvGrpSpPr/>
        <p:nvPr/>
      </p:nvGrpSpPr>
      <p:grpSpPr>
        <a:xfrm>
          <a:off x="0" y="0"/>
          <a:ext cx="0" cy="0"/>
          <a:chOff x="0" y="0"/>
          <a:chExt cx="0" cy="0"/>
        </a:xfrm>
      </p:grpSpPr>
      <p:grpSp>
        <p:nvGrpSpPr>
          <p:cNvPr id="6362" name="Google Shape;6362;p82"/>
          <p:cNvGrpSpPr/>
          <p:nvPr/>
        </p:nvGrpSpPr>
        <p:grpSpPr>
          <a:xfrm>
            <a:off x="717027" y="967622"/>
            <a:ext cx="1636117" cy="1526144"/>
            <a:chOff x="729238" y="1179665"/>
            <a:chExt cx="1636117" cy="1526144"/>
          </a:xfrm>
        </p:grpSpPr>
        <p:grpSp>
          <p:nvGrpSpPr>
            <p:cNvPr id="6363" name="Google Shape;6363;p82"/>
            <p:cNvGrpSpPr/>
            <p:nvPr/>
          </p:nvGrpSpPr>
          <p:grpSpPr>
            <a:xfrm>
              <a:off x="729238" y="1179665"/>
              <a:ext cx="80700" cy="1526144"/>
              <a:chOff x="729238" y="1179665"/>
              <a:chExt cx="80700" cy="1526144"/>
            </a:xfrm>
          </p:grpSpPr>
          <p:sp>
            <p:nvSpPr>
              <p:cNvPr id="6364" name="Google Shape;6364;p8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82"/>
            <p:cNvGrpSpPr/>
            <p:nvPr/>
          </p:nvGrpSpPr>
          <p:grpSpPr>
            <a:xfrm>
              <a:off x="903098" y="1179665"/>
              <a:ext cx="80700" cy="1526144"/>
              <a:chOff x="903098" y="1179665"/>
              <a:chExt cx="80700" cy="1526144"/>
            </a:xfrm>
          </p:grpSpPr>
          <p:sp>
            <p:nvSpPr>
              <p:cNvPr id="6375" name="Google Shape;6375;p8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82"/>
            <p:cNvGrpSpPr/>
            <p:nvPr/>
          </p:nvGrpSpPr>
          <p:grpSpPr>
            <a:xfrm>
              <a:off x="1076958" y="1179665"/>
              <a:ext cx="80700" cy="1526144"/>
              <a:chOff x="1076958" y="1179665"/>
              <a:chExt cx="80700" cy="1526144"/>
            </a:xfrm>
          </p:grpSpPr>
          <p:sp>
            <p:nvSpPr>
              <p:cNvPr id="6386" name="Google Shape;6386;p8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82"/>
            <p:cNvGrpSpPr/>
            <p:nvPr/>
          </p:nvGrpSpPr>
          <p:grpSpPr>
            <a:xfrm>
              <a:off x="1247707" y="1179665"/>
              <a:ext cx="80700" cy="1526144"/>
              <a:chOff x="1247707" y="1179665"/>
              <a:chExt cx="80700" cy="1526144"/>
            </a:xfrm>
          </p:grpSpPr>
          <p:sp>
            <p:nvSpPr>
              <p:cNvPr id="6397" name="Google Shape;6397;p8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82"/>
            <p:cNvGrpSpPr/>
            <p:nvPr/>
          </p:nvGrpSpPr>
          <p:grpSpPr>
            <a:xfrm>
              <a:off x="1421567" y="1179665"/>
              <a:ext cx="80700" cy="1526144"/>
              <a:chOff x="1421567" y="1179665"/>
              <a:chExt cx="80700" cy="1526144"/>
            </a:xfrm>
          </p:grpSpPr>
          <p:sp>
            <p:nvSpPr>
              <p:cNvPr id="6408" name="Google Shape;6408;p8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82"/>
            <p:cNvGrpSpPr/>
            <p:nvPr/>
          </p:nvGrpSpPr>
          <p:grpSpPr>
            <a:xfrm>
              <a:off x="1592327" y="1179665"/>
              <a:ext cx="80700" cy="1526144"/>
              <a:chOff x="1592327" y="1179665"/>
              <a:chExt cx="80700" cy="1526144"/>
            </a:xfrm>
          </p:grpSpPr>
          <p:sp>
            <p:nvSpPr>
              <p:cNvPr id="6419" name="Google Shape;6419;p8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82"/>
            <p:cNvGrpSpPr/>
            <p:nvPr/>
          </p:nvGrpSpPr>
          <p:grpSpPr>
            <a:xfrm>
              <a:off x="1766187" y="1179665"/>
              <a:ext cx="80700" cy="1526144"/>
              <a:chOff x="1766187" y="1179665"/>
              <a:chExt cx="80700" cy="1526144"/>
            </a:xfrm>
          </p:grpSpPr>
          <p:sp>
            <p:nvSpPr>
              <p:cNvPr id="6430" name="Google Shape;6430;p8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82"/>
            <p:cNvGrpSpPr/>
            <p:nvPr/>
          </p:nvGrpSpPr>
          <p:grpSpPr>
            <a:xfrm>
              <a:off x="1936935" y="1179665"/>
              <a:ext cx="80700" cy="1526144"/>
              <a:chOff x="1936935" y="1179665"/>
              <a:chExt cx="80700" cy="1526144"/>
            </a:xfrm>
          </p:grpSpPr>
          <p:sp>
            <p:nvSpPr>
              <p:cNvPr id="6441" name="Google Shape;6441;p8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82"/>
            <p:cNvGrpSpPr/>
            <p:nvPr/>
          </p:nvGrpSpPr>
          <p:grpSpPr>
            <a:xfrm>
              <a:off x="2110795" y="1179665"/>
              <a:ext cx="80700" cy="1526144"/>
              <a:chOff x="2110795" y="1179665"/>
              <a:chExt cx="80700" cy="1526144"/>
            </a:xfrm>
          </p:grpSpPr>
          <p:sp>
            <p:nvSpPr>
              <p:cNvPr id="6452" name="Google Shape;6452;p8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2" name="Google Shape;6462;p82"/>
            <p:cNvGrpSpPr/>
            <p:nvPr/>
          </p:nvGrpSpPr>
          <p:grpSpPr>
            <a:xfrm>
              <a:off x="2284655" y="1179665"/>
              <a:ext cx="80700" cy="1526144"/>
              <a:chOff x="2284655" y="1179665"/>
              <a:chExt cx="80700" cy="1526144"/>
            </a:xfrm>
          </p:grpSpPr>
          <p:sp>
            <p:nvSpPr>
              <p:cNvPr id="6463" name="Google Shape;6463;p8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3" name="Google Shape;6473;p82"/>
          <p:cNvGrpSpPr/>
          <p:nvPr/>
        </p:nvGrpSpPr>
        <p:grpSpPr>
          <a:xfrm>
            <a:off x="2611693" y="986760"/>
            <a:ext cx="1364248" cy="1102133"/>
            <a:chOff x="2623904" y="1198803"/>
            <a:chExt cx="1364248" cy="1102133"/>
          </a:xfrm>
        </p:grpSpPr>
        <p:grpSp>
          <p:nvGrpSpPr>
            <p:cNvPr id="6474" name="Google Shape;6474;p82"/>
            <p:cNvGrpSpPr/>
            <p:nvPr/>
          </p:nvGrpSpPr>
          <p:grpSpPr>
            <a:xfrm>
              <a:off x="2623907" y="1198803"/>
              <a:ext cx="1364245" cy="273000"/>
              <a:chOff x="2623907" y="1198803"/>
              <a:chExt cx="1364245" cy="273000"/>
            </a:xfrm>
          </p:grpSpPr>
          <p:sp>
            <p:nvSpPr>
              <p:cNvPr id="6475" name="Google Shape;6475;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82"/>
            <p:cNvGrpSpPr/>
            <p:nvPr/>
          </p:nvGrpSpPr>
          <p:grpSpPr>
            <a:xfrm>
              <a:off x="2623904" y="1476964"/>
              <a:ext cx="1364245" cy="273000"/>
              <a:chOff x="2623904" y="1476964"/>
              <a:chExt cx="1364245" cy="273000"/>
            </a:xfrm>
          </p:grpSpPr>
          <p:sp>
            <p:nvSpPr>
              <p:cNvPr id="6481" name="Google Shape;6481;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82"/>
            <p:cNvGrpSpPr/>
            <p:nvPr/>
          </p:nvGrpSpPr>
          <p:grpSpPr>
            <a:xfrm>
              <a:off x="2623907" y="1749775"/>
              <a:ext cx="1364245" cy="273000"/>
              <a:chOff x="2623907" y="1749775"/>
              <a:chExt cx="1364245" cy="273000"/>
            </a:xfrm>
          </p:grpSpPr>
          <p:sp>
            <p:nvSpPr>
              <p:cNvPr id="6487" name="Google Shape;6487;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82"/>
            <p:cNvGrpSpPr/>
            <p:nvPr/>
          </p:nvGrpSpPr>
          <p:grpSpPr>
            <a:xfrm>
              <a:off x="2623904" y="2027936"/>
              <a:ext cx="1364245" cy="273000"/>
              <a:chOff x="2623904" y="2027936"/>
              <a:chExt cx="1364245" cy="273000"/>
            </a:xfrm>
          </p:grpSpPr>
          <p:sp>
            <p:nvSpPr>
              <p:cNvPr id="6493" name="Google Shape;6493;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8" name="Google Shape;6498;p82"/>
          <p:cNvGrpSpPr/>
          <p:nvPr/>
        </p:nvGrpSpPr>
        <p:grpSpPr>
          <a:xfrm>
            <a:off x="2601154" y="2445833"/>
            <a:ext cx="1387541" cy="159124"/>
            <a:chOff x="3200660" y="2180272"/>
            <a:chExt cx="2563824" cy="378237"/>
          </a:xfrm>
        </p:grpSpPr>
        <p:sp>
          <p:nvSpPr>
            <p:cNvPr id="6499" name="Google Shape;6499;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82"/>
          <p:cNvGrpSpPr/>
          <p:nvPr/>
        </p:nvGrpSpPr>
        <p:grpSpPr>
          <a:xfrm>
            <a:off x="2597679" y="2723597"/>
            <a:ext cx="1390502" cy="159625"/>
            <a:chOff x="3530150" y="2790075"/>
            <a:chExt cx="1962600" cy="225300"/>
          </a:xfrm>
        </p:grpSpPr>
        <p:sp>
          <p:nvSpPr>
            <p:cNvPr id="6518" name="Google Shape;6518;p8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82"/>
          <p:cNvGrpSpPr/>
          <p:nvPr/>
        </p:nvGrpSpPr>
        <p:grpSpPr>
          <a:xfrm>
            <a:off x="2597736" y="3001862"/>
            <a:ext cx="1411629" cy="154175"/>
            <a:chOff x="3558802" y="4011244"/>
            <a:chExt cx="1866000" cy="111600"/>
          </a:xfrm>
        </p:grpSpPr>
        <p:sp>
          <p:nvSpPr>
            <p:cNvPr id="6521" name="Google Shape;6521;p8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82"/>
          <p:cNvGrpSpPr/>
          <p:nvPr/>
        </p:nvGrpSpPr>
        <p:grpSpPr>
          <a:xfrm>
            <a:off x="2598024" y="2207432"/>
            <a:ext cx="1383503" cy="119761"/>
            <a:chOff x="3465975" y="2270258"/>
            <a:chExt cx="1986364" cy="171947"/>
          </a:xfrm>
        </p:grpSpPr>
        <p:sp>
          <p:nvSpPr>
            <p:cNvPr id="6524" name="Google Shape;6524;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82"/>
          <p:cNvGrpSpPr/>
          <p:nvPr/>
        </p:nvGrpSpPr>
        <p:grpSpPr>
          <a:xfrm>
            <a:off x="2609031" y="3571205"/>
            <a:ext cx="1369531" cy="195460"/>
            <a:chOff x="723300" y="4253549"/>
            <a:chExt cx="2276482" cy="324900"/>
          </a:xfrm>
        </p:grpSpPr>
        <p:sp>
          <p:nvSpPr>
            <p:cNvPr id="6533" name="Google Shape;6533;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82"/>
          <p:cNvGrpSpPr/>
          <p:nvPr/>
        </p:nvGrpSpPr>
        <p:grpSpPr>
          <a:xfrm>
            <a:off x="2598592" y="3272446"/>
            <a:ext cx="1389066" cy="180119"/>
            <a:chOff x="705948" y="3788465"/>
            <a:chExt cx="2308953" cy="299400"/>
          </a:xfrm>
        </p:grpSpPr>
        <p:sp>
          <p:nvSpPr>
            <p:cNvPr id="6539" name="Google Shape;6539;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82"/>
          <p:cNvGrpSpPr/>
          <p:nvPr/>
        </p:nvGrpSpPr>
        <p:grpSpPr>
          <a:xfrm>
            <a:off x="4195583" y="1876400"/>
            <a:ext cx="1433821" cy="191501"/>
            <a:chOff x="4273350" y="2088443"/>
            <a:chExt cx="1433821" cy="191501"/>
          </a:xfrm>
        </p:grpSpPr>
        <p:grpSp>
          <p:nvGrpSpPr>
            <p:cNvPr id="6545" name="Google Shape;6545;p82"/>
            <p:cNvGrpSpPr/>
            <p:nvPr/>
          </p:nvGrpSpPr>
          <p:grpSpPr>
            <a:xfrm>
              <a:off x="4273350" y="2088443"/>
              <a:ext cx="1433821" cy="0"/>
              <a:chOff x="5224975" y="2962250"/>
              <a:chExt cx="1544400" cy="0"/>
            </a:xfrm>
          </p:grpSpPr>
          <p:cxnSp>
            <p:nvCxnSpPr>
              <p:cNvPr id="6546" name="Google Shape;6546;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47" name="Google Shape;6547;p8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548" name="Google Shape;6548;p82"/>
            <p:cNvGrpSpPr/>
            <p:nvPr/>
          </p:nvGrpSpPr>
          <p:grpSpPr>
            <a:xfrm>
              <a:off x="4273350" y="2279944"/>
              <a:ext cx="1433821" cy="0"/>
              <a:chOff x="5224975" y="2962250"/>
              <a:chExt cx="1544400" cy="0"/>
            </a:xfrm>
          </p:grpSpPr>
          <p:cxnSp>
            <p:nvCxnSpPr>
              <p:cNvPr id="6549" name="Google Shape;6549;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50" name="Google Shape;6550;p8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551" name="Google Shape;6551;p82"/>
          <p:cNvGrpSpPr/>
          <p:nvPr/>
        </p:nvGrpSpPr>
        <p:grpSpPr>
          <a:xfrm>
            <a:off x="2646529" y="3885304"/>
            <a:ext cx="1304609" cy="294074"/>
            <a:chOff x="2658741" y="4097347"/>
            <a:chExt cx="1304609" cy="294074"/>
          </a:xfrm>
        </p:grpSpPr>
        <p:grpSp>
          <p:nvGrpSpPr>
            <p:cNvPr id="6552" name="Google Shape;6552;p82"/>
            <p:cNvGrpSpPr/>
            <p:nvPr/>
          </p:nvGrpSpPr>
          <p:grpSpPr>
            <a:xfrm>
              <a:off x="2658741" y="4097347"/>
              <a:ext cx="118572" cy="294074"/>
              <a:chOff x="3343310" y="4475555"/>
              <a:chExt cx="127717" cy="316753"/>
            </a:xfrm>
          </p:grpSpPr>
          <p:sp>
            <p:nvSpPr>
              <p:cNvPr id="6553" name="Google Shape;6553;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82"/>
            <p:cNvGrpSpPr/>
            <p:nvPr/>
          </p:nvGrpSpPr>
          <p:grpSpPr>
            <a:xfrm>
              <a:off x="3815519" y="4098388"/>
              <a:ext cx="147831" cy="291991"/>
              <a:chOff x="3527539" y="4476677"/>
              <a:chExt cx="159232" cy="314510"/>
            </a:xfrm>
          </p:grpSpPr>
          <p:sp>
            <p:nvSpPr>
              <p:cNvPr id="6556" name="Google Shape;6556;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82"/>
            <p:cNvGrpSpPr/>
            <p:nvPr/>
          </p:nvGrpSpPr>
          <p:grpSpPr>
            <a:xfrm>
              <a:off x="3511696" y="4098388"/>
              <a:ext cx="147831" cy="291991"/>
              <a:chOff x="3527539" y="4476677"/>
              <a:chExt cx="159232" cy="314510"/>
            </a:xfrm>
          </p:grpSpPr>
          <p:sp>
            <p:nvSpPr>
              <p:cNvPr id="6559" name="Google Shape;6559;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82"/>
            <p:cNvGrpSpPr/>
            <p:nvPr/>
          </p:nvGrpSpPr>
          <p:grpSpPr>
            <a:xfrm>
              <a:off x="3207874" y="4098388"/>
              <a:ext cx="147831" cy="291991"/>
              <a:chOff x="3527539" y="4476677"/>
              <a:chExt cx="159232" cy="314510"/>
            </a:xfrm>
          </p:grpSpPr>
          <p:sp>
            <p:nvSpPr>
              <p:cNvPr id="6562" name="Google Shape;6562;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82"/>
            <p:cNvGrpSpPr/>
            <p:nvPr/>
          </p:nvGrpSpPr>
          <p:grpSpPr>
            <a:xfrm>
              <a:off x="2933305" y="4097347"/>
              <a:ext cx="118572" cy="294074"/>
              <a:chOff x="3343310" y="4475555"/>
              <a:chExt cx="127717" cy="316753"/>
            </a:xfrm>
          </p:grpSpPr>
          <p:sp>
            <p:nvSpPr>
              <p:cNvPr id="6565" name="Google Shape;6565;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67" name="Google Shape;6567;p82"/>
          <p:cNvGrpSpPr/>
          <p:nvPr/>
        </p:nvGrpSpPr>
        <p:grpSpPr>
          <a:xfrm>
            <a:off x="4197138" y="963998"/>
            <a:ext cx="1430711" cy="751237"/>
            <a:chOff x="5159450" y="1919950"/>
            <a:chExt cx="1541050" cy="862500"/>
          </a:xfrm>
        </p:grpSpPr>
        <p:sp>
          <p:nvSpPr>
            <p:cNvPr id="6568" name="Google Shape;6568;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ES"/>
            </a:p>
          </p:txBody>
        </p:sp>
        <p:grpSp>
          <p:nvGrpSpPr>
            <p:cNvPr id="6569" name="Google Shape;6569;p82"/>
            <p:cNvGrpSpPr/>
            <p:nvPr/>
          </p:nvGrpSpPr>
          <p:grpSpPr>
            <a:xfrm>
              <a:off x="5159450" y="1919950"/>
              <a:ext cx="1541050" cy="862500"/>
              <a:chOff x="5159450" y="1919950"/>
              <a:chExt cx="1541050" cy="862500"/>
            </a:xfrm>
          </p:grpSpPr>
          <p:cxnSp>
            <p:nvCxnSpPr>
              <p:cNvPr id="6570" name="Google Shape;6570;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571" name="Google Shape;6571;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572" name="Google Shape;6572;p82"/>
          <p:cNvGrpSpPr/>
          <p:nvPr/>
        </p:nvGrpSpPr>
        <p:grpSpPr>
          <a:xfrm>
            <a:off x="4245275" y="2227768"/>
            <a:ext cx="1334436" cy="967914"/>
            <a:chOff x="4294923" y="2439811"/>
            <a:chExt cx="1334436" cy="967914"/>
          </a:xfrm>
        </p:grpSpPr>
        <p:grpSp>
          <p:nvGrpSpPr>
            <p:cNvPr id="6573" name="Google Shape;6573;p82"/>
            <p:cNvGrpSpPr/>
            <p:nvPr/>
          </p:nvGrpSpPr>
          <p:grpSpPr>
            <a:xfrm>
              <a:off x="4960455" y="2469658"/>
              <a:ext cx="668904" cy="885524"/>
              <a:chOff x="4960455" y="2469658"/>
              <a:chExt cx="668904" cy="885524"/>
            </a:xfrm>
          </p:grpSpPr>
          <p:sp>
            <p:nvSpPr>
              <p:cNvPr id="6574" name="Google Shape;6574;p8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82"/>
            <p:cNvGrpSpPr/>
            <p:nvPr/>
          </p:nvGrpSpPr>
          <p:grpSpPr>
            <a:xfrm>
              <a:off x="4294923" y="2469658"/>
              <a:ext cx="668951" cy="885524"/>
              <a:chOff x="4294923" y="2469658"/>
              <a:chExt cx="668951" cy="885524"/>
            </a:xfrm>
          </p:grpSpPr>
          <p:sp>
            <p:nvSpPr>
              <p:cNvPr id="6581" name="Google Shape;6581;p8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7" name="Google Shape;6587;p8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82"/>
          <p:cNvGrpSpPr/>
          <p:nvPr/>
        </p:nvGrpSpPr>
        <p:grpSpPr>
          <a:xfrm>
            <a:off x="4231478" y="3282213"/>
            <a:ext cx="1430949" cy="897289"/>
            <a:chOff x="4351371" y="3547942"/>
            <a:chExt cx="1345130" cy="843475"/>
          </a:xfrm>
        </p:grpSpPr>
        <p:grpSp>
          <p:nvGrpSpPr>
            <p:cNvPr id="6589" name="Google Shape;6589;p82"/>
            <p:cNvGrpSpPr/>
            <p:nvPr/>
          </p:nvGrpSpPr>
          <p:grpSpPr>
            <a:xfrm>
              <a:off x="4351371" y="4209917"/>
              <a:ext cx="1345130" cy="181500"/>
              <a:chOff x="4351371" y="4209917"/>
              <a:chExt cx="1345130" cy="181500"/>
            </a:xfrm>
          </p:grpSpPr>
          <p:sp>
            <p:nvSpPr>
              <p:cNvPr id="6590" name="Google Shape;6590;p8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1" name="Google Shape;6591;p8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592" name="Google Shape;6592;p82"/>
            <p:cNvGrpSpPr/>
            <p:nvPr/>
          </p:nvGrpSpPr>
          <p:grpSpPr>
            <a:xfrm>
              <a:off x="4403010" y="3985221"/>
              <a:ext cx="1109518" cy="181500"/>
              <a:chOff x="4403010" y="3985221"/>
              <a:chExt cx="1109518" cy="181500"/>
            </a:xfrm>
          </p:grpSpPr>
          <p:sp>
            <p:nvSpPr>
              <p:cNvPr id="6593" name="Google Shape;6593;p8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4" name="Google Shape;6594;p8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595" name="Google Shape;6595;p82"/>
            <p:cNvGrpSpPr/>
            <p:nvPr/>
          </p:nvGrpSpPr>
          <p:grpSpPr>
            <a:xfrm>
              <a:off x="4618704" y="3766582"/>
              <a:ext cx="807858" cy="181500"/>
              <a:chOff x="4618704" y="3766582"/>
              <a:chExt cx="807858" cy="181500"/>
            </a:xfrm>
          </p:grpSpPr>
          <p:sp>
            <p:nvSpPr>
              <p:cNvPr id="6596" name="Google Shape;6596;p8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7" name="Google Shape;6597;p8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598" name="Google Shape;6598;p82"/>
            <p:cNvGrpSpPr/>
            <p:nvPr/>
          </p:nvGrpSpPr>
          <p:grpSpPr>
            <a:xfrm>
              <a:off x="4735238" y="3547942"/>
              <a:ext cx="462839" cy="181500"/>
              <a:chOff x="4735238" y="3547942"/>
              <a:chExt cx="462839" cy="181500"/>
            </a:xfrm>
          </p:grpSpPr>
          <p:sp>
            <p:nvSpPr>
              <p:cNvPr id="6599" name="Google Shape;6599;p8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0" name="Google Shape;6600;p8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01" name="Google Shape;6601;p82"/>
          <p:cNvGrpSpPr/>
          <p:nvPr/>
        </p:nvGrpSpPr>
        <p:grpSpPr>
          <a:xfrm>
            <a:off x="7407836" y="2217537"/>
            <a:ext cx="1020955" cy="928853"/>
            <a:chOff x="926675" y="238125"/>
            <a:chExt cx="5755100" cy="5232975"/>
          </a:xfrm>
        </p:grpSpPr>
        <p:sp>
          <p:nvSpPr>
            <p:cNvPr id="6602" name="Google Shape;6602;p8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82"/>
          <p:cNvGrpSpPr/>
          <p:nvPr/>
        </p:nvGrpSpPr>
        <p:grpSpPr>
          <a:xfrm>
            <a:off x="715210" y="2616272"/>
            <a:ext cx="1695374" cy="1560837"/>
            <a:chOff x="727421" y="2828315"/>
            <a:chExt cx="1695374" cy="1560837"/>
          </a:xfrm>
        </p:grpSpPr>
        <p:grpSp>
          <p:nvGrpSpPr>
            <p:cNvPr id="6607" name="Google Shape;6607;p82"/>
            <p:cNvGrpSpPr/>
            <p:nvPr/>
          </p:nvGrpSpPr>
          <p:grpSpPr>
            <a:xfrm>
              <a:off x="727421" y="2828315"/>
              <a:ext cx="1695374" cy="1560837"/>
              <a:chOff x="734799" y="2782450"/>
              <a:chExt cx="1571100" cy="1577400"/>
            </a:xfrm>
          </p:grpSpPr>
          <p:cxnSp>
            <p:nvCxnSpPr>
              <p:cNvPr id="6608" name="Google Shape;6608;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609" name="Google Shape;6609;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610" name="Google Shape;6610;p82"/>
            <p:cNvGrpSpPr/>
            <p:nvPr/>
          </p:nvGrpSpPr>
          <p:grpSpPr>
            <a:xfrm>
              <a:off x="819108" y="2882501"/>
              <a:ext cx="1556791" cy="1426186"/>
              <a:chOff x="819108" y="2882501"/>
              <a:chExt cx="1556791" cy="1426186"/>
            </a:xfrm>
          </p:grpSpPr>
          <p:grpSp>
            <p:nvGrpSpPr>
              <p:cNvPr id="6611" name="Google Shape;6611;p82"/>
              <p:cNvGrpSpPr/>
              <p:nvPr/>
            </p:nvGrpSpPr>
            <p:grpSpPr>
              <a:xfrm>
                <a:off x="819108" y="2882501"/>
                <a:ext cx="103104" cy="1426186"/>
                <a:chOff x="4674013" y="3100904"/>
                <a:chExt cx="122758" cy="1698043"/>
              </a:xfrm>
            </p:grpSpPr>
            <p:sp>
              <p:nvSpPr>
                <p:cNvPr id="6612" name="Google Shape;6612;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82"/>
              <p:cNvGrpSpPr/>
              <p:nvPr/>
            </p:nvGrpSpPr>
            <p:grpSpPr>
              <a:xfrm>
                <a:off x="1062475" y="2882501"/>
                <a:ext cx="103104" cy="1426186"/>
                <a:chOff x="4940438" y="3100904"/>
                <a:chExt cx="122758" cy="1698043"/>
              </a:xfrm>
            </p:grpSpPr>
            <p:sp>
              <p:nvSpPr>
                <p:cNvPr id="6620" name="Google Shape;6620;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82"/>
              <p:cNvGrpSpPr/>
              <p:nvPr/>
            </p:nvGrpSpPr>
            <p:grpSpPr>
              <a:xfrm>
                <a:off x="1299324" y="2882501"/>
                <a:ext cx="103104" cy="1426186"/>
                <a:chOff x="5206863" y="3100904"/>
                <a:chExt cx="122758" cy="1698043"/>
              </a:xfrm>
            </p:grpSpPr>
            <p:sp>
              <p:nvSpPr>
                <p:cNvPr id="6628" name="Google Shape;6628;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82"/>
              <p:cNvGrpSpPr/>
              <p:nvPr/>
            </p:nvGrpSpPr>
            <p:grpSpPr>
              <a:xfrm>
                <a:off x="1786057" y="2882501"/>
                <a:ext cx="103104" cy="1426186"/>
                <a:chOff x="6006138" y="3143629"/>
                <a:chExt cx="122758" cy="1698043"/>
              </a:xfrm>
            </p:grpSpPr>
            <p:sp>
              <p:nvSpPr>
                <p:cNvPr id="6636" name="Google Shape;6636;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82"/>
              <p:cNvGrpSpPr/>
              <p:nvPr/>
            </p:nvGrpSpPr>
            <p:grpSpPr>
              <a:xfrm>
                <a:off x="2029422" y="2882501"/>
                <a:ext cx="103104" cy="1426186"/>
                <a:chOff x="6805413" y="3100904"/>
                <a:chExt cx="122758" cy="1698043"/>
              </a:xfrm>
            </p:grpSpPr>
            <p:sp>
              <p:nvSpPr>
                <p:cNvPr id="6644" name="Google Shape;6644;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82"/>
              <p:cNvGrpSpPr/>
              <p:nvPr/>
            </p:nvGrpSpPr>
            <p:grpSpPr>
              <a:xfrm>
                <a:off x="2272795" y="2882501"/>
                <a:ext cx="103104" cy="1426186"/>
                <a:chOff x="5206863" y="3100904"/>
                <a:chExt cx="122758" cy="1698043"/>
              </a:xfrm>
            </p:grpSpPr>
            <p:sp>
              <p:nvSpPr>
                <p:cNvPr id="6652" name="Google Shape;6652;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82"/>
              <p:cNvGrpSpPr/>
              <p:nvPr/>
            </p:nvGrpSpPr>
            <p:grpSpPr>
              <a:xfrm>
                <a:off x="1542694" y="2882501"/>
                <a:ext cx="103104" cy="1426186"/>
                <a:chOff x="6006138" y="3143629"/>
                <a:chExt cx="122758" cy="1698043"/>
              </a:xfrm>
            </p:grpSpPr>
            <p:sp>
              <p:nvSpPr>
                <p:cNvPr id="6660" name="Google Shape;6660;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67" name="Google Shape;6667;p82"/>
          <p:cNvGrpSpPr/>
          <p:nvPr/>
        </p:nvGrpSpPr>
        <p:grpSpPr>
          <a:xfrm>
            <a:off x="5671260" y="3305994"/>
            <a:ext cx="2749952" cy="870677"/>
            <a:chOff x="238125" y="1725700"/>
            <a:chExt cx="7139025" cy="2260325"/>
          </a:xfrm>
        </p:grpSpPr>
        <p:sp>
          <p:nvSpPr>
            <p:cNvPr id="6668" name="Google Shape;6668;p8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2"/>
          <p:cNvGrpSpPr/>
          <p:nvPr/>
        </p:nvGrpSpPr>
        <p:grpSpPr>
          <a:xfrm>
            <a:off x="5941424" y="2247740"/>
            <a:ext cx="1105452" cy="916747"/>
            <a:chOff x="5249100" y="1210600"/>
            <a:chExt cx="3502700" cy="2904775"/>
          </a:xfrm>
        </p:grpSpPr>
        <p:sp>
          <p:nvSpPr>
            <p:cNvPr id="6679" name="Google Shape;6679;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83" name="Google Shape;6683;p8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684" name="Google Shape;6684;p8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685" name="Google Shape;6685;p8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686" name="Google Shape;6686;p8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687" name="Google Shape;6687;p8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82"/>
          <p:cNvGrpSpPr/>
          <p:nvPr/>
        </p:nvGrpSpPr>
        <p:grpSpPr>
          <a:xfrm>
            <a:off x="7123972" y="967158"/>
            <a:ext cx="1304650" cy="1124856"/>
            <a:chOff x="7287122" y="1165658"/>
            <a:chExt cx="1219413" cy="1051365"/>
          </a:xfrm>
        </p:grpSpPr>
        <p:grpSp>
          <p:nvGrpSpPr>
            <p:cNvPr id="6689" name="Google Shape;6689;p82"/>
            <p:cNvGrpSpPr/>
            <p:nvPr/>
          </p:nvGrpSpPr>
          <p:grpSpPr>
            <a:xfrm>
              <a:off x="7287122" y="1969723"/>
              <a:ext cx="1219413" cy="247300"/>
              <a:chOff x="7287122" y="1969723"/>
              <a:chExt cx="1219413" cy="247300"/>
            </a:xfrm>
          </p:grpSpPr>
          <p:sp>
            <p:nvSpPr>
              <p:cNvPr id="6690" name="Google Shape;6690;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1" name="Google Shape;6691;p82"/>
              <p:cNvGrpSpPr/>
              <p:nvPr/>
            </p:nvGrpSpPr>
            <p:grpSpPr>
              <a:xfrm>
                <a:off x="7287122" y="2063892"/>
                <a:ext cx="1151753" cy="73428"/>
                <a:chOff x="7287122" y="2063892"/>
                <a:chExt cx="1151753" cy="73428"/>
              </a:xfrm>
            </p:grpSpPr>
            <p:sp>
              <p:nvSpPr>
                <p:cNvPr id="6692" name="Google Shape;6692;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3" name="Google Shape;6693;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694" name="Google Shape;6694;p82"/>
            <p:cNvGrpSpPr/>
            <p:nvPr/>
          </p:nvGrpSpPr>
          <p:grpSpPr>
            <a:xfrm>
              <a:off x="7287122" y="1712201"/>
              <a:ext cx="1219403" cy="246767"/>
              <a:chOff x="7287122" y="1712201"/>
              <a:chExt cx="1219403" cy="246767"/>
            </a:xfrm>
          </p:grpSpPr>
          <p:sp>
            <p:nvSpPr>
              <p:cNvPr id="6695" name="Google Shape;6695;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6" name="Google Shape;6696;p82"/>
              <p:cNvGrpSpPr/>
              <p:nvPr/>
            </p:nvGrpSpPr>
            <p:grpSpPr>
              <a:xfrm>
                <a:off x="7287122" y="1842861"/>
                <a:ext cx="1005303" cy="73419"/>
                <a:chOff x="7287122" y="1842861"/>
                <a:chExt cx="1005303" cy="73419"/>
              </a:xfrm>
            </p:grpSpPr>
            <p:sp>
              <p:nvSpPr>
                <p:cNvPr id="6697" name="Google Shape;6697;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8" name="Google Shape;6698;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699" name="Google Shape;6699;p82"/>
            <p:cNvGrpSpPr/>
            <p:nvPr/>
          </p:nvGrpSpPr>
          <p:grpSpPr>
            <a:xfrm>
              <a:off x="7287122" y="1447520"/>
              <a:ext cx="1219403" cy="286667"/>
              <a:chOff x="7287122" y="1447520"/>
              <a:chExt cx="1219403" cy="286667"/>
            </a:xfrm>
          </p:grpSpPr>
          <p:sp>
            <p:nvSpPr>
              <p:cNvPr id="6700" name="Google Shape;6700;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1" name="Google Shape;6701;p82"/>
              <p:cNvGrpSpPr/>
              <p:nvPr/>
            </p:nvGrpSpPr>
            <p:grpSpPr>
              <a:xfrm>
                <a:off x="7287122" y="1581977"/>
                <a:ext cx="852803" cy="73428"/>
                <a:chOff x="7287122" y="1581977"/>
                <a:chExt cx="852803" cy="73428"/>
              </a:xfrm>
            </p:grpSpPr>
            <p:sp>
              <p:nvSpPr>
                <p:cNvPr id="6702" name="Google Shape;6702;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3" name="Google Shape;6703;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704" name="Google Shape;6704;p82"/>
            <p:cNvGrpSpPr/>
            <p:nvPr/>
          </p:nvGrpSpPr>
          <p:grpSpPr>
            <a:xfrm>
              <a:off x="7287122" y="1165658"/>
              <a:ext cx="1219403" cy="344253"/>
              <a:chOff x="7287122" y="1165658"/>
              <a:chExt cx="1219403" cy="344253"/>
            </a:xfrm>
          </p:grpSpPr>
          <p:sp>
            <p:nvSpPr>
              <p:cNvPr id="6705" name="Google Shape;6705;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6" name="Google Shape;6706;p82"/>
              <p:cNvGrpSpPr/>
              <p:nvPr/>
            </p:nvGrpSpPr>
            <p:grpSpPr>
              <a:xfrm>
                <a:off x="7287122" y="1341025"/>
                <a:ext cx="695703" cy="73419"/>
                <a:chOff x="7287122" y="1341025"/>
                <a:chExt cx="695703" cy="73419"/>
              </a:xfrm>
            </p:grpSpPr>
            <p:sp>
              <p:nvSpPr>
                <p:cNvPr id="6707" name="Google Shape;6707;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8" name="Google Shape;6708;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709" name="Google Shape;6709;p82"/>
          <p:cNvGrpSpPr/>
          <p:nvPr/>
        </p:nvGrpSpPr>
        <p:grpSpPr>
          <a:xfrm>
            <a:off x="5790464" y="973181"/>
            <a:ext cx="1397729" cy="1098540"/>
            <a:chOff x="5900602" y="1193063"/>
            <a:chExt cx="1299851" cy="1021707"/>
          </a:xfrm>
        </p:grpSpPr>
        <p:grpSp>
          <p:nvGrpSpPr>
            <p:cNvPr id="6710" name="Google Shape;6710;p82"/>
            <p:cNvGrpSpPr/>
            <p:nvPr/>
          </p:nvGrpSpPr>
          <p:grpSpPr>
            <a:xfrm>
              <a:off x="6520337" y="1193063"/>
              <a:ext cx="341815" cy="799959"/>
              <a:chOff x="6520337" y="1193063"/>
              <a:chExt cx="341815" cy="799959"/>
            </a:xfrm>
          </p:grpSpPr>
          <p:grpSp>
            <p:nvGrpSpPr>
              <p:cNvPr id="6711" name="Google Shape;6711;p82"/>
              <p:cNvGrpSpPr/>
              <p:nvPr/>
            </p:nvGrpSpPr>
            <p:grpSpPr>
              <a:xfrm>
                <a:off x="6520337" y="1589527"/>
                <a:ext cx="213950" cy="403494"/>
                <a:chOff x="6520337" y="1589527"/>
                <a:chExt cx="213950" cy="403494"/>
              </a:xfrm>
            </p:grpSpPr>
            <p:sp>
              <p:nvSpPr>
                <p:cNvPr id="6712" name="Google Shape;6712;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2"/>
              <p:cNvGrpSpPr/>
              <p:nvPr/>
            </p:nvGrpSpPr>
            <p:grpSpPr>
              <a:xfrm>
                <a:off x="6577204" y="1193063"/>
                <a:ext cx="284947" cy="464512"/>
                <a:chOff x="6577204" y="1193063"/>
                <a:chExt cx="284947" cy="464512"/>
              </a:xfrm>
            </p:grpSpPr>
            <p:sp>
              <p:nvSpPr>
                <p:cNvPr id="6715" name="Google Shape;6715;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6" name="Google Shape;6716;p8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717" name="Google Shape;6717;p82"/>
            <p:cNvGrpSpPr/>
            <p:nvPr/>
          </p:nvGrpSpPr>
          <p:grpSpPr>
            <a:xfrm>
              <a:off x="6238903" y="1193063"/>
              <a:ext cx="300475" cy="900152"/>
              <a:chOff x="6238903" y="1193063"/>
              <a:chExt cx="300475" cy="900152"/>
            </a:xfrm>
          </p:grpSpPr>
          <p:grpSp>
            <p:nvGrpSpPr>
              <p:cNvPr id="6718" name="Google Shape;6718;p82"/>
              <p:cNvGrpSpPr/>
              <p:nvPr/>
            </p:nvGrpSpPr>
            <p:grpSpPr>
              <a:xfrm>
                <a:off x="6290865" y="1489315"/>
                <a:ext cx="248514" cy="603900"/>
                <a:chOff x="6290865" y="1489315"/>
                <a:chExt cx="248514" cy="603900"/>
              </a:xfrm>
            </p:grpSpPr>
            <p:sp>
              <p:nvSpPr>
                <p:cNvPr id="6719" name="Google Shape;6719;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82"/>
              <p:cNvGrpSpPr/>
              <p:nvPr/>
            </p:nvGrpSpPr>
            <p:grpSpPr>
              <a:xfrm>
                <a:off x="6238903" y="1193063"/>
                <a:ext cx="284947" cy="333087"/>
                <a:chOff x="6238903" y="1193063"/>
                <a:chExt cx="284947" cy="333087"/>
              </a:xfrm>
            </p:grpSpPr>
            <p:sp>
              <p:nvSpPr>
                <p:cNvPr id="6722" name="Google Shape;6722;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3" name="Google Shape;6723;p8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724" name="Google Shape;6724;p82"/>
            <p:cNvGrpSpPr/>
            <p:nvPr/>
          </p:nvGrpSpPr>
          <p:grpSpPr>
            <a:xfrm>
              <a:off x="5900602" y="1193063"/>
              <a:ext cx="444345" cy="1021707"/>
              <a:chOff x="5900602" y="1193063"/>
              <a:chExt cx="444345" cy="1021707"/>
            </a:xfrm>
          </p:grpSpPr>
          <p:grpSp>
            <p:nvGrpSpPr>
              <p:cNvPr id="6725" name="Google Shape;6725;p82"/>
              <p:cNvGrpSpPr/>
              <p:nvPr/>
            </p:nvGrpSpPr>
            <p:grpSpPr>
              <a:xfrm>
                <a:off x="6046501" y="1367785"/>
                <a:ext cx="298446" cy="846986"/>
                <a:chOff x="6046501" y="1367785"/>
                <a:chExt cx="298446" cy="846986"/>
              </a:xfrm>
            </p:grpSpPr>
            <p:sp>
              <p:nvSpPr>
                <p:cNvPr id="6726" name="Google Shape;6726;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82"/>
              <p:cNvGrpSpPr/>
              <p:nvPr/>
            </p:nvGrpSpPr>
            <p:grpSpPr>
              <a:xfrm>
                <a:off x="5900602" y="1193063"/>
                <a:ext cx="284947" cy="182312"/>
                <a:chOff x="5900602" y="1193063"/>
                <a:chExt cx="284947" cy="182312"/>
              </a:xfrm>
            </p:grpSpPr>
            <p:sp>
              <p:nvSpPr>
                <p:cNvPr id="6729" name="Google Shape;6729;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0" name="Google Shape;6730;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731" name="Google Shape;6731;p82"/>
            <p:cNvGrpSpPr/>
            <p:nvPr/>
          </p:nvGrpSpPr>
          <p:grpSpPr>
            <a:xfrm>
              <a:off x="6738300" y="1193063"/>
              <a:ext cx="462153" cy="707634"/>
              <a:chOff x="6738300" y="1193063"/>
              <a:chExt cx="462153" cy="707634"/>
            </a:xfrm>
          </p:grpSpPr>
          <p:grpSp>
            <p:nvGrpSpPr>
              <p:cNvPr id="6732" name="Google Shape;6732;p82"/>
              <p:cNvGrpSpPr/>
              <p:nvPr/>
            </p:nvGrpSpPr>
            <p:grpSpPr>
              <a:xfrm>
                <a:off x="6915505" y="1193063"/>
                <a:ext cx="284947" cy="597387"/>
                <a:chOff x="6915505" y="1193063"/>
                <a:chExt cx="284947" cy="597387"/>
              </a:xfrm>
            </p:grpSpPr>
            <p:sp>
              <p:nvSpPr>
                <p:cNvPr id="6733" name="Google Shape;6733;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4" name="Google Shape;6734;p8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735" name="Google Shape;6735;p82"/>
              <p:cNvGrpSpPr/>
              <p:nvPr/>
            </p:nvGrpSpPr>
            <p:grpSpPr>
              <a:xfrm>
                <a:off x="6738300" y="1684725"/>
                <a:ext cx="230066" cy="215971"/>
                <a:chOff x="6738300" y="1684725"/>
                <a:chExt cx="230066" cy="215971"/>
              </a:xfrm>
            </p:grpSpPr>
            <p:sp>
              <p:nvSpPr>
                <p:cNvPr id="6736" name="Google Shape;6736;p8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41"/>
        <p:cNvGrpSpPr/>
        <p:nvPr/>
      </p:nvGrpSpPr>
      <p:grpSpPr>
        <a:xfrm>
          <a:off x="0" y="0"/>
          <a:ext cx="0" cy="0"/>
          <a:chOff x="0" y="0"/>
          <a:chExt cx="0" cy="0"/>
        </a:xfrm>
      </p:grpSpPr>
      <p:grpSp>
        <p:nvGrpSpPr>
          <p:cNvPr id="6742" name="Google Shape;6742;p83"/>
          <p:cNvGrpSpPr/>
          <p:nvPr/>
        </p:nvGrpSpPr>
        <p:grpSpPr>
          <a:xfrm>
            <a:off x="821785" y="2307635"/>
            <a:ext cx="339235" cy="298186"/>
            <a:chOff x="898875" y="244725"/>
            <a:chExt cx="481800" cy="423500"/>
          </a:xfrm>
        </p:grpSpPr>
        <p:sp>
          <p:nvSpPr>
            <p:cNvPr id="6743" name="Google Shape;6743;p8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4" name="Google Shape;6744;p8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5" name="Google Shape;6745;p8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6" name="Google Shape;6746;p8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7" name="Google Shape;6747;p8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8" name="Google Shape;6748;p8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9" name="Google Shape;6749;p83"/>
          <p:cNvGrpSpPr/>
          <p:nvPr/>
        </p:nvGrpSpPr>
        <p:grpSpPr>
          <a:xfrm>
            <a:off x="1260167" y="2287103"/>
            <a:ext cx="298169" cy="339253"/>
            <a:chOff x="1529350" y="258825"/>
            <a:chExt cx="423475" cy="481825"/>
          </a:xfrm>
        </p:grpSpPr>
        <p:sp>
          <p:nvSpPr>
            <p:cNvPr id="6750" name="Google Shape;6750;p8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1" name="Google Shape;6751;p8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2" name="Google Shape;6752;p83"/>
          <p:cNvGrpSpPr/>
          <p:nvPr/>
        </p:nvGrpSpPr>
        <p:grpSpPr>
          <a:xfrm>
            <a:off x="2102437" y="2287102"/>
            <a:ext cx="298169" cy="339253"/>
            <a:chOff x="2707500" y="249400"/>
            <a:chExt cx="423475" cy="481825"/>
          </a:xfrm>
        </p:grpSpPr>
        <p:sp>
          <p:nvSpPr>
            <p:cNvPr id="6753" name="Google Shape;6753;p8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4" name="Google Shape;6754;p8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5" name="Google Shape;6755;p83"/>
          <p:cNvGrpSpPr/>
          <p:nvPr/>
        </p:nvGrpSpPr>
        <p:grpSpPr>
          <a:xfrm>
            <a:off x="2516052" y="2287428"/>
            <a:ext cx="305386" cy="338602"/>
            <a:chOff x="3300325" y="249875"/>
            <a:chExt cx="433725" cy="480900"/>
          </a:xfrm>
        </p:grpSpPr>
        <p:sp>
          <p:nvSpPr>
            <p:cNvPr id="6756" name="Google Shape;6756;p8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7" name="Google Shape;6757;p8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8" name="Google Shape;6758;p8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9" name="Google Shape;6759;p8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0" name="Google Shape;6760;p8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1" name="Google Shape;6761;p8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2" name="Google Shape;6762;p83"/>
          <p:cNvGrpSpPr/>
          <p:nvPr/>
        </p:nvGrpSpPr>
        <p:grpSpPr>
          <a:xfrm>
            <a:off x="1653142" y="2367273"/>
            <a:ext cx="340890" cy="178912"/>
            <a:chOff x="2084325" y="363300"/>
            <a:chExt cx="484150" cy="254100"/>
          </a:xfrm>
        </p:grpSpPr>
        <p:sp>
          <p:nvSpPr>
            <p:cNvPr id="6763" name="Google Shape;6763;p8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4" name="Google Shape;6764;p8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5" name="Google Shape;6765;p83"/>
          <p:cNvGrpSpPr/>
          <p:nvPr/>
        </p:nvGrpSpPr>
        <p:grpSpPr>
          <a:xfrm>
            <a:off x="2905137" y="2287349"/>
            <a:ext cx="352349" cy="338760"/>
            <a:chOff x="3854700" y="249750"/>
            <a:chExt cx="500425" cy="481125"/>
          </a:xfrm>
        </p:grpSpPr>
        <p:sp>
          <p:nvSpPr>
            <p:cNvPr id="6766" name="Google Shape;6766;p8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7" name="Google Shape;6767;p8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8" name="Google Shape;6768;p8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9" name="Google Shape;6769;p8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0" name="Google Shape;6770;p8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1" name="Google Shape;6771;p8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2" name="Google Shape;6772;p8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3" name="Google Shape;6773;p8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4" name="Google Shape;6774;p83"/>
          <p:cNvGrpSpPr/>
          <p:nvPr/>
        </p:nvGrpSpPr>
        <p:grpSpPr>
          <a:xfrm>
            <a:off x="3323126" y="2287349"/>
            <a:ext cx="352349" cy="338760"/>
            <a:chOff x="4447550" y="249750"/>
            <a:chExt cx="500425" cy="481125"/>
          </a:xfrm>
        </p:grpSpPr>
        <p:sp>
          <p:nvSpPr>
            <p:cNvPr id="6775" name="Google Shape;6775;p8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6" name="Google Shape;6776;p8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7" name="Google Shape;6777;p83"/>
          <p:cNvGrpSpPr/>
          <p:nvPr/>
        </p:nvGrpSpPr>
        <p:grpSpPr>
          <a:xfrm>
            <a:off x="3752328" y="2287102"/>
            <a:ext cx="339253" cy="339253"/>
            <a:chOff x="5049725" y="249400"/>
            <a:chExt cx="481825" cy="481825"/>
          </a:xfrm>
        </p:grpSpPr>
        <p:sp>
          <p:nvSpPr>
            <p:cNvPr id="6778" name="Google Shape;6778;p8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9" name="Google Shape;6779;p8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0" name="Google Shape;6780;p83"/>
          <p:cNvGrpSpPr/>
          <p:nvPr/>
        </p:nvGrpSpPr>
        <p:grpSpPr>
          <a:xfrm>
            <a:off x="4166269" y="2287102"/>
            <a:ext cx="339253" cy="339253"/>
            <a:chOff x="5660400" y="238125"/>
            <a:chExt cx="481825" cy="481825"/>
          </a:xfrm>
        </p:grpSpPr>
        <p:sp>
          <p:nvSpPr>
            <p:cNvPr id="6781" name="Google Shape;6781;p8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2" name="Google Shape;6782;p8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3" name="Google Shape;6783;p83"/>
          <p:cNvGrpSpPr/>
          <p:nvPr/>
        </p:nvGrpSpPr>
        <p:grpSpPr>
          <a:xfrm>
            <a:off x="4582955" y="2287102"/>
            <a:ext cx="339253" cy="339253"/>
            <a:chOff x="6235400" y="249400"/>
            <a:chExt cx="481825" cy="481825"/>
          </a:xfrm>
        </p:grpSpPr>
        <p:sp>
          <p:nvSpPr>
            <p:cNvPr id="6784" name="Google Shape;6784;p8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5" name="Google Shape;6785;p8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6" name="Google Shape;6786;p8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7" name="Google Shape;6787;p8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8" name="Google Shape;6788;p8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9" name="Google Shape;6789;p83"/>
          <p:cNvGrpSpPr/>
          <p:nvPr/>
        </p:nvGrpSpPr>
        <p:grpSpPr>
          <a:xfrm>
            <a:off x="821301" y="2731810"/>
            <a:ext cx="340204" cy="298116"/>
            <a:chOff x="899850" y="871450"/>
            <a:chExt cx="483175" cy="423400"/>
          </a:xfrm>
        </p:grpSpPr>
        <p:sp>
          <p:nvSpPr>
            <p:cNvPr id="6790" name="Google Shape;6790;p8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1" name="Google Shape;6791;p8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2" name="Google Shape;6792;p8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3" name="Google Shape;6793;p8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94" name="Google Shape;6794;p8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95" name="Google Shape;6795;p83"/>
          <p:cNvGrpSpPr/>
          <p:nvPr/>
        </p:nvGrpSpPr>
        <p:grpSpPr>
          <a:xfrm>
            <a:off x="1653301" y="2711232"/>
            <a:ext cx="340573" cy="339271"/>
            <a:chOff x="2085450" y="842250"/>
            <a:chExt cx="483700" cy="481850"/>
          </a:xfrm>
        </p:grpSpPr>
        <p:sp>
          <p:nvSpPr>
            <p:cNvPr id="6796" name="Google Shape;6796;p8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7" name="Google Shape;6797;p8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8" name="Google Shape;6798;p8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9" name="Google Shape;6799;p83"/>
          <p:cNvGrpSpPr/>
          <p:nvPr/>
        </p:nvGrpSpPr>
        <p:grpSpPr>
          <a:xfrm>
            <a:off x="2081868" y="2711241"/>
            <a:ext cx="339306" cy="339253"/>
            <a:chOff x="2685825" y="840375"/>
            <a:chExt cx="481900" cy="481825"/>
          </a:xfrm>
        </p:grpSpPr>
        <p:sp>
          <p:nvSpPr>
            <p:cNvPr id="6800" name="Google Shape;6800;p8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1" name="Google Shape;6801;p8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2" name="Google Shape;6802;p83"/>
          <p:cNvGrpSpPr/>
          <p:nvPr/>
        </p:nvGrpSpPr>
        <p:grpSpPr>
          <a:xfrm>
            <a:off x="2493529" y="2710924"/>
            <a:ext cx="350431" cy="339887"/>
            <a:chOff x="3270675" y="841800"/>
            <a:chExt cx="497700" cy="482725"/>
          </a:xfrm>
        </p:grpSpPr>
        <p:sp>
          <p:nvSpPr>
            <p:cNvPr id="6803" name="Google Shape;6803;p8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4" name="Google Shape;6804;p8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5" name="Google Shape;6805;p8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06" name="Google Shape;6806;p8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07" name="Google Shape;6807;p83"/>
          <p:cNvGrpSpPr/>
          <p:nvPr/>
        </p:nvGrpSpPr>
        <p:grpSpPr>
          <a:xfrm>
            <a:off x="3329675" y="2731783"/>
            <a:ext cx="339253" cy="298169"/>
            <a:chOff x="4467200" y="877100"/>
            <a:chExt cx="481825" cy="423475"/>
          </a:xfrm>
        </p:grpSpPr>
        <p:sp>
          <p:nvSpPr>
            <p:cNvPr id="6808" name="Google Shape;6808;p8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9" name="Google Shape;6809;p8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0" name="Google Shape;6810;p8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1" name="Google Shape;6811;p8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2" name="Google Shape;6812;p83"/>
          <p:cNvGrpSpPr/>
          <p:nvPr/>
        </p:nvGrpSpPr>
        <p:grpSpPr>
          <a:xfrm>
            <a:off x="3744565" y="2711232"/>
            <a:ext cx="354778" cy="339271"/>
            <a:chOff x="5045500" y="842250"/>
            <a:chExt cx="503875" cy="481850"/>
          </a:xfrm>
        </p:grpSpPr>
        <p:sp>
          <p:nvSpPr>
            <p:cNvPr id="6813" name="Google Shape;6813;p8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4" name="Google Shape;6814;p8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5" name="Google Shape;6815;p83"/>
          <p:cNvGrpSpPr/>
          <p:nvPr/>
        </p:nvGrpSpPr>
        <p:grpSpPr>
          <a:xfrm>
            <a:off x="4167413" y="2737451"/>
            <a:ext cx="336965" cy="286833"/>
            <a:chOff x="5645200" y="879425"/>
            <a:chExt cx="478575" cy="407375"/>
          </a:xfrm>
        </p:grpSpPr>
        <p:sp>
          <p:nvSpPr>
            <p:cNvPr id="6816" name="Google Shape;6816;p8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7" name="Google Shape;6817;p8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8" name="Google Shape;6818;p8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9" name="Google Shape;6819;p8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0" name="Google Shape;6820;p8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1" name="Google Shape;6821;p8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2" name="Google Shape;6822;p83"/>
          <p:cNvGrpSpPr/>
          <p:nvPr/>
        </p:nvGrpSpPr>
        <p:grpSpPr>
          <a:xfrm>
            <a:off x="4603488" y="2711241"/>
            <a:ext cx="298186" cy="339253"/>
            <a:chOff x="6264525" y="842250"/>
            <a:chExt cx="423500" cy="481825"/>
          </a:xfrm>
        </p:grpSpPr>
        <p:sp>
          <p:nvSpPr>
            <p:cNvPr id="6823" name="Google Shape;6823;p8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4" name="Google Shape;6824;p8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5" name="Google Shape;6825;p8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6" name="Google Shape;6826;p8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7" name="Google Shape;6827;p8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8" name="Google Shape;6828;p8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9" name="Google Shape;6829;p8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0" name="Google Shape;6830;p83"/>
          <p:cNvGrpSpPr/>
          <p:nvPr/>
        </p:nvGrpSpPr>
        <p:grpSpPr>
          <a:xfrm>
            <a:off x="821776" y="3125895"/>
            <a:ext cx="339253" cy="339253"/>
            <a:chOff x="900750" y="1436075"/>
            <a:chExt cx="481825" cy="481825"/>
          </a:xfrm>
        </p:grpSpPr>
        <p:sp>
          <p:nvSpPr>
            <p:cNvPr id="6831" name="Google Shape;6831;p8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2" name="Google Shape;6832;p8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3" name="Google Shape;6833;p8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4" name="Google Shape;6834;p8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5" name="Google Shape;6835;p83"/>
          <p:cNvGrpSpPr/>
          <p:nvPr/>
        </p:nvGrpSpPr>
        <p:grpSpPr>
          <a:xfrm>
            <a:off x="1239624" y="3186183"/>
            <a:ext cx="339253" cy="218676"/>
            <a:chOff x="1492675" y="1520750"/>
            <a:chExt cx="481825" cy="310575"/>
          </a:xfrm>
        </p:grpSpPr>
        <p:sp>
          <p:nvSpPr>
            <p:cNvPr id="6836" name="Google Shape;6836;p8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7" name="Google Shape;6837;p8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8" name="Google Shape;6838;p83"/>
          <p:cNvGrpSpPr/>
          <p:nvPr/>
        </p:nvGrpSpPr>
        <p:grpSpPr>
          <a:xfrm>
            <a:off x="1647421" y="3125877"/>
            <a:ext cx="352332" cy="339288"/>
            <a:chOff x="2071000" y="1435025"/>
            <a:chExt cx="500400" cy="481875"/>
          </a:xfrm>
        </p:grpSpPr>
        <p:sp>
          <p:nvSpPr>
            <p:cNvPr id="6839" name="Google Shape;6839;p8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0" name="Google Shape;6840;p8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1" name="Google Shape;6841;p8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2" name="Google Shape;6842;p83"/>
          <p:cNvGrpSpPr/>
          <p:nvPr/>
        </p:nvGrpSpPr>
        <p:grpSpPr>
          <a:xfrm>
            <a:off x="2075584" y="3146709"/>
            <a:ext cx="351874" cy="297623"/>
            <a:chOff x="2678350" y="1464650"/>
            <a:chExt cx="499750" cy="422700"/>
          </a:xfrm>
        </p:grpSpPr>
        <p:sp>
          <p:nvSpPr>
            <p:cNvPr id="6843" name="Google Shape;6843;p8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4" name="Google Shape;6844;p8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5" name="Google Shape;6845;p8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6" name="Google Shape;6846;p83"/>
          <p:cNvGrpSpPr/>
          <p:nvPr/>
        </p:nvGrpSpPr>
        <p:grpSpPr>
          <a:xfrm>
            <a:off x="2499118" y="3125895"/>
            <a:ext cx="339253" cy="339253"/>
            <a:chOff x="3271200" y="1435075"/>
            <a:chExt cx="481825" cy="481825"/>
          </a:xfrm>
        </p:grpSpPr>
        <p:sp>
          <p:nvSpPr>
            <p:cNvPr id="6847" name="Google Shape;6847;p8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8" name="Google Shape;6848;p8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9" name="Google Shape;6849;p83"/>
          <p:cNvGrpSpPr/>
          <p:nvPr/>
        </p:nvGrpSpPr>
        <p:grpSpPr>
          <a:xfrm>
            <a:off x="2909591" y="3125877"/>
            <a:ext cx="343442" cy="339288"/>
            <a:chOff x="3858100" y="1435075"/>
            <a:chExt cx="487775" cy="481875"/>
          </a:xfrm>
        </p:grpSpPr>
        <p:sp>
          <p:nvSpPr>
            <p:cNvPr id="6850" name="Google Shape;6850;p8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1" name="Google Shape;6851;p8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2" name="Google Shape;6852;p8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3" name="Google Shape;6853;p8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4" name="Google Shape;6854;p8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5" name="Google Shape;6855;p83"/>
          <p:cNvGrpSpPr/>
          <p:nvPr/>
        </p:nvGrpSpPr>
        <p:grpSpPr>
          <a:xfrm>
            <a:off x="3329674" y="3125895"/>
            <a:ext cx="339253" cy="339253"/>
            <a:chOff x="4456875" y="1435075"/>
            <a:chExt cx="481825" cy="481825"/>
          </a:xfrm>
        </p:grpSpPr>
        <p:sp>
          <p:nvSpPr>
            <p:cNvPr id="6856" name="Google Shape;6856;p8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7" name="Google Shape;6857;p8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8" name="Google Shape;6858;p8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9" name="Google Shape;6859;p8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0" name="Google Shape;6860;p8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1" name="Google Shape;6861;p8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2" name="Google Shape;6862;p8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3" name="Google Shape;6863;p8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4" name="Google Shape;6864;p8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5" name="Google Shape;6865;p8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6" name="Google Shape;6866;p8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7" name="Google Shape;6867;p8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8" name="Google Shape;6868;p8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9" name="Google Shape;6869;p8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0" name="Google Shape;6870;p8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1" name="Google Shape;6871;p8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2" name="Google Shape;6872;p8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3" name="Google Shape;6873;p8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4" name="Google Shape;6874;p8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5" name="Google Shape;6875;p83"/>
          <p:cNvGrpSpPr/>
          <p:nvPr/>
        </p:nvGrpSpPr>
        <p:grpSpPr>
          <a:xfrm>
            <a:off x="3750665" y="3125886"/>
            <a:ext cx="342580" cy="339271"/>
            <a:chOff x="5049725" y="1435050"/>
            <a:chExt cx="486550" cy="481850"/>
          </a:xfrm>
        </p:grpSpPr>
        <p:sp>
          <p:nvSpPr>
            <p:cNvPr id="6876" name="Google Shape;6876;p8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7" name="Google Shape;6877;p8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8" name="Google Shape;6878;p8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9" name="Google Shape;6879;p8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0" name="Google Shape;6880;p83"/>
          <p:cNvGrpSpPr/>
          <p:nvPr/>
        </p:nvGrpSpPr>
        <p:grpSpPr>
          <a:xfrm>
            <a:off x="4166216" y="3125895"/>
            <a:ext cx="339359" cy="339253"/>
            <a:chOff x="5642475" y="1435075"/>
            <a:chExt cx="481975" cy="481825"/>
          </a:xfrm>
        </p:grpSpPr>
        <p:sp>
          <p:nvSpPr>
            <p:cNvPr id="6881" name="Google Shape;6881;p8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2" name="Google Shape;6882;p8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3" name="Google Shape;6883;p8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4" name="Google Shape;6884;p83"/>
          <p:cNvGrpSpPr/>
          <p:nvPr/>
        </p:nvGrpSpPr>
        <p:grpSpPr>
          <a:xfrm>
            <a:off x="4580702" y="3125886"/>
            <a:ext cx="343759" cy="339271"/>
            <a:chOff x="6232000" y="1435050"/>
            <a:chExt cx="488225" cy="481850"/>
          </a:xfrm>
        </p:grpSpPr>
        <p:sp>
          <p:nvSpPr>
            <p:cNvPr id="6885" name="Google Shape;6885;p8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6" name="Google Shape;6886;p8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7" name="Google Shape;6887;p8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8" name="Google Shape;6888;p8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9" name="Google Shape;6889;p8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0" name="Google Shape;6890;p83"/>
          <p:cNvGrpSpPr/>
          <p:nvPr/>
        </p:nvGrpSpPr>
        <p:grpSpPr>
          <a:xfrm>
            <a:off x="841438" y="3539545"/>
            <a:ext cx="299929" cy="337792"/>
            <a:chOff x="924450" y="2028975"/>
            <a:chExt cx="425975" cy="479750"/>
          </a:xfrm>
        </p:grpSpPr>
        <p:sp>
          <p:nvSpPr>
            <p:cNvPr id="6891" name="Google Shape;6891;p8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2" name="Google Shape;6892;p8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3" name="Google Shape;6893;p8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4" name="Google Shape;6894;p83"/>
          <p:cNvGrpSpPr/>
          <p:nvPr/>
        </p:nvGrpSpPr>
        <p:grpSpPr>
          <a:xfrm>
            <a:off x="1653934" y="3559347"/>
            <a:ext cx="339306" cy="298186"/>
            <a:chOff x="2085450" y="2057100"/>
            <a:chExt cx="481900" cy="423500"/>
          </a:xfrm>
        </p:grpSpPr>
        <p:sp>
          <p:nvSpPr>
            <p:cNvPr id="6895" name="Google Shape;6895;p8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6" name="Google Shape;6896;p8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7" name="Google Shape;6897;p8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8" name="Google Shape;6898;p83"/>
          <p:cNvGrpSpPr/>
          <p:nvPr/>
        </p:nvGrpSpPr>
        <p:grpSpPr>
          <a:xfrm>
            <a:off x="2081868" y="3582592"/>
            <a:ext cx="339306" cy="251698"/>
            <a:chOff x="2678275" y="2090100"/>
            <a:chExt cx="481900" cy="357475"/>
          </a:xfrm>
        </p:grpSpPr>
        <p:sp>
          <p:nvSpPr>
            <p:cNvPr id="6899" name="Google Shape;6899;p8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0" name="Google Shape;6900;p8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1" name="Google Shape;6901;p8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2" name="Google Shape;6902;p8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3" name="Google Shape;6903;p8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04" name="Google Shape;6904;p83"/>
          <p:cNvGrpSpPr/>
          <p:nvPr/>
        </p:nvGrpSpPr>
        <p:grpSpPr>
          <a:xfrm>
            <a:off x="2559072" y="3594790"/>
            <a:ext cx="219345" cy="227301"/>
            <a:chOff x="3357325" y="2093500"/>
            <a:chExt cx="311525" cy="322825"/>
          </a:xfrm>
        </p:grpSpPr>
        <p:sp>
          <p:nvSpPr>
            <p:cNvPr id="6905" name="Google Shape;6905;p8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6" name="Google Shape;6906;p8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7" name="Google Shape;6907;p8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08" name="Google Shape;6908;p8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09" name="Google Shape;6909;p83"/>
          <p:cNvGrpSpPr/>
          <p:nvPr/>
        </p:nvGrpSpPr>
        <p:grpSpPr>
          <a:xfrm>
            <a:off x="3353262" y="3538814"/>
            <a:ext cx="292078" cy="339253"/>
            <a:chOff x="4492800" y="2027925"/>
            <a:chExt cx="414825" cy="481825"/>
          </a:xfrm>
        </p:grpSpPr>
        <p:sp>
          <p:nvSpPr>
            <p:cNvPr id="6910" name="Google Shape;6910;p8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1" name="Google Shape;6911;p8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12" name="Google Shape;6912;p83"/>
          <p:cNvGrpSpPr/>
          <p:nvPr/>
        </p:nvGrpSpPr>
        <p:grpSpPr>
          <a:xfrm>
            <a:off x="3752354" y="3538805"/>
            <a:ext cx="339200" cy="339271"/>
            <a:chOff x="5049725" y="2027900"/>
            <a:chExt cx="481750" cy="481850"/>
          </a:xfrm>
        </p:grpSpPr>
        <p:sp>
          <p:nvSpPr>
            <p:cNvPr id="6913" name="Google Shape;6913;p8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4" name="Google Shape;6914;p8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5" name="Google Shape;6915;p8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6" name="Google Shape;6916;p8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7" name="Google Shape;6917;p8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8" name="Google Shape;6918;p8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9" name="Google Shape;6919;p8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0" name="Google Shape;6920;p8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1" name="Google Shape;6921;p83"/>
          <p:cNvGrpSpPr/>
          <p:nvPr/>
        </p:nvGrpSpPr>
        <p:grpSpPr>
          <a:xfrm>
            <a:off x="4225950" y="3538893"/>
            <a:ext cx="219890" cy="339095"/>
            <a:chOff x="5726350" y="2028150"/>
            <a:chExt cx="312300" cy="481600"/>
          </a:xfrm>
        </p:grpSpPr>
        <p:sp>
          <p:nvSpPr>
            <p:cNvPr id="6922" name="Google Shape;6922;p8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3" name="Google Shape;6923;p8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4" name="Google Shape;6924;p8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5" name="Google Shape;6925;p83"/>
          <p:cNvGrpSpPr/>
          <p:nvPr/>
        </p:nvGrpSpPr>
        <p:grpSpPr>
          <a:xfrm>
            <a:off x="4586141" y="3542000"/>
            <a:ext cx="332881" cy="332881"/>
            <a:chOff x="6239925" y="2032450"/>
            <a:chExt cx="472775" cy="472775"/>
          </a:xfrm>
        </p:grpSpPr>
        <p:sp>
          <p:nvSpPr>
            <p:cNvPr id="6926" name="Google Shape;6926;p8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7" name="Google Shape;6927;p8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8" name="Google Shape;6928;p83"/>
          <p:cNvGrpSpPr/>
          <p:nvPr/>
        </p:nvGrpSpPr>
        <p:grpSpPr>
          <a:xfrm>
            <a:off x="5035233" y="2364092"/>
            <a:ext cx="334641" cy="185425"/>
            <a:chOff x="903075" y="2730000"/>
            <a:chExt cx="475275" cy="263350"/>
          </a:xfrm>
        </p:grpSpPr>
        <p:sp>
          <p:nvSpPr>
            <p:cNvPr id="6929" name="Google Shape;6929;p8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0" name="Google Shape;6930;p8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1" name="Google Shape;6931;p8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2" name="Google Shape;6932;p83"/>
          <p:cNvGrpSpPr/>
          <p:nvPr/>
        </p:nvGrpSpPr>
        <p:grpSpPr>
          <a:xfrm>
            <a:off x="1239624" y="3538814"/>
            <a:ext cx="339253" cy="339253"/>
            <a:chOff x="1492675" y="2027925"/>
            <a:chExt cx="481825" cy="481825"/>
          </a:xfrm>
        </p:grpSpPr>
        <p:sp>
          <p:nvSpPr>
            <p:cNvPr id="6933" name="Google Shape;6933;p8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4" name="Google Shape;6934;p8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5" name="Google Shape;6935;p8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6" name="Google Shape;6936;p8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7" name="Google Shape;6937;p8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8" name="Google Shape;6938;p83"/>
          <p:cNvGrpSpPr/>
          <p:nvPr/>
        </p:nvGrpSpPr>
        <p:grpSpPr>
          <a:xfrm>
            <a:off x="5466000" y="2287178"/>
            <a:ext cx="339253" cy="339253"/>
            <a:chOff x="1492675" y="2620775"/>
            <a:chExt cx="481825" cy="481825"/>
          </a:xfrm>
        </p:grpSpPr>
        <p:sp>
          <p:nvSpPr>
            <p:cNvPr id="6939" name="Google Shape;6939;p8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0" name="Google Shape;6940;p8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41" name="Google Shape;6941;p8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42" name="Google Shape;6942;p83"/>
          <p:cNvGrpSpPr/>
          <p:nvPr/>
        </p:nvGrpSpPr>
        <p:grpSpPr>
          <a:xfrm>
            <a:off x="6289754" y="2303161"/>
            <a:ext cx="333585" cy="307287"/>
            <a:chOff x="2682350" y="2643425"/>
            <a:chExt cx="473775" cy="436425"/>
          </a:xfrm>
        </p:grpSpPr>
        <p:sp>
          <p:nvSpPr>
            <p:cNvPr id="6943" name="Google Shape;6943;p8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4" name="Google Shape;6944;p8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5" name="Google Shape;6945;p8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6" name="Google Shape;6946;p8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7" name="Google Shape;6947;p8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8" name="Google Shape;6948;p8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9" name="Google Shape;6949;p8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0" name="Google Shape;6950;p83"/>
          <p:cNvGrpSpPr/>
          <p:nvPr/>
        </p:nvGrpSpPr>
        <p:grpSpPr>
          <a:xfrm>
            <a:off x="6755243" y="2287178"/>
            <a:ext cx="238531" cy="339253"/>
            <a:chOff x="3342725" y="2620775"/>
            <a:chExt cx="338775" cy="481825"/>
          </a:xfrm>
        </p:grpSpPr>
        <p:sp>
          <p:nvSpPr>
            <p:cNvPr id="6951" name="Google Shape;6951;p8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2" name="Google Shape;6952;p8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3" name="Google Shape;6953;p8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4" name="Google Shape;6954;p83"/>
          <p:cNvGrpSpPr/>
          <p:nvPr/>
        </p:nvGrpSpPr>
        <p:grpSpPr>
          <a:xfrm>
            <a:off x="7148994" y="2287178"/>
            <a:ext cx="278296" cy="339253"/>
            <a:chOff x="3907325" y="2620775"/>
            <a:chExt cx="395250" cy="481825"/>
          </a:xfrm>
        </p:grpSpPr>
        <p:sp>
          <p:nvSpPr>
            <p:cNvPr id="6955" name="Google Shape;6955;p8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6" name="Google Shape;6956;p8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7" name="Google Shape;6957;p8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8" name="Google Shape;6958;p8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9" name="Google Shape;6959;p83"/>
          <p:cNvGrpSpPr/>
          <p:nvPr/>
        </p:nvGrpSpPr>
        <p:grpSpPr>
          <a:xfrm>
            <a:off x="7542181" y="2297783"/>
            <a:ext cx="339253" cy="318042"/>
            <a:chOff x="4456875" y="2635825"/>
            <a:chExt cx="481825" cy="451700"/>
          </a:xfrm>
        </p:grpSpPr>
        <p:sp>
          <p:nvSpPr>
            <p:cNvPr id="6960" name="Google Shape;6960;p8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1" name="Google Shape;6961;p8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2" name="Google Shape;6962;p8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3" name="Google Shape;6963;p8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4" name="Google Shape;6964;p8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5" name="Google Shape;6965;p8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66" name="Google Shape;6966;p83"/>
          <p:cNvGrpSpPr/>
          <p:nvPr/>
        </p:nvGrpSpPr>
        <p:grpSpPr>
          <a:xfrm>
            <a:off x="7967105" y="2297783"/>
            <a:ext cx="339253" cy="318042"/>
            <a:chOff x="5049725" y="2635825"/>
            <a:chExt cx="481825" cy="451700"/>
          </a:xfrm>
        </p:grpSpPr>
        <p:sp>
          <p:nvSpPr>
            <p:cNvPr id="6967" name="Google Shape;6967;p8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8" name="Google Shape;6968;p8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9" name="Google Shape;6969;p8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0" name="Google Shape;6970;p83"/>
          <p:cNvGrpSpPr/>
          <p:nvPr/>
        </p:nvGrpSpPr>
        <p:grpSpPr>
          <a:xfrm>
            <a:off x="2211475" y="3952243"/>
            <a:ext cx="338566" cy="338373"/>
            <a:chOff x="5643000" y="2621375"/>
            <a:chExt cx="480850" cy="480575"/>
          </a:xfrm>
        </p:grpSpPr>
        <p:sp>
          <p:nvSpPr>
            <p:cNvPr id="6971" name="Google Shape;6971;p8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2" name="Google Shape;6972;p8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3" name="Google Shape;6973;p8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4" name="Google Shape;6974;p8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5" name="Google Shape;6975;p8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6" name="Google Shape;6976;p8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7" name="Google Shape;6977;p8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8" name="Google Shape;6978;p83"/>
          <p:cNvGrpSpPr/>
          <p:nvPr/>
        </p:nvGrpSpPr>
        <p:grpSpPr>
          <a:xfrm>
            <a:off x="4032695" y="3951803"/>
            <a:ext cx="339359" cy="339253"/>
            <a:chOff x="6235250" y="2620775"/>
            <a:chExt cx="481975" cy="481825"/>
          </a:xfrm>
        </p:grpSpPr>
        <p:sp>
          <p:nvSpPr>
            <p:cNvPr id="6979" name="Google Shape;6979;p8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0" name="Google Shape;6980;p8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1" name="Google Shape;6981;p8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2" name="Google Shape;6982;p8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3" name="Google Shape;6983;p8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84" name="Google Shape;6984;p8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85" name="Google Shape;6985;p83"/>
          <p:cNvGrpSpPr/>
          <p:nvPr/>
        </p:nvGrpSpPr>
        <p:grpSpPr>
          <a:xfrm>
            <a:off x="5465078" y="2711317"/>
            <a:ext cx="341101" cy="339253"/>
            <a:chOff x="1535000" y="3223325"/>
            <a:chExt cx="484450" cy="481825"/>
          </a:xfrm>
        </p:grpSpPr>
        <p:sp>
          <p:nvSpPr>
            <p:cNvPr id="6986" name="Google Shape;6986;p8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7" name="Google Shape;6987;p8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8" name="Google Shape;6988;p8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9" name="Google Shape;6989;p83"/>
          <p:cNvGrpSpPr/>
          <p:nvPr/>
        </p:nvGrpSpPr>
        <p:grpSpPr>
          <a:xfrm>
            <a:off x="5872645" y="2746618"/>
            <a:ext cx="339253" cy="268649"/>
            <a:chOff x="2085525" y="3263750"/>
            <a:chExt cx="481825" cy="381550"/>
          </a:xfrm>
        </p:grpSpPr>
        <p:sp>
          <p:nvSpPr>
            <p:cNvPr id="6990" name="Google Shape;6990;p8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1" name="Google Shape;6991;p8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2" name="Google Shape;6992;p8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93" name="Google Shape;6993;p83"/>
          <p:cNvGrpSpPr/>
          <p:nvPr/>
        </p:nvGrpSpPr>
        <p:grpSpPr>
          <a:xfrm>
            <a:off x="6704407" y="2711308"/>
            <a:ext cx="340204" cy="339271"/>
            <a:chOff x="3270450" y="3213625"/>
            <a:chExt cx="483175" cy="481850"/>
          </a:xfrm>
        </p:grpSpPr>
        <p:sp>
          <p:nvSpPr>
            <p:cNvPr id="6994" name="Google Shape;6994;p8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5" name="Google Shape;6995;p8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96" name="Google Shape;6996;p83"/>
          <p:cNvGrpSpPr/>
          <p:nvPr/>
        </p:nvGrpSpPr>
        <p:grpSpPr>
          <a:xfrm>
            <a:off x="7203676" y="2711317"/>
            <a:ext cx="168931" cy="339253"/>
            <a:chOff x="3984950" y="3213600"/>
            <a:chExt cx="239925" cy="481825"/>
          </a:xfrm>
        </p:grpSpPr>
        <p:sp>
          <p:nvSpPr>
            <p:cNvPr id="6997" name="Google Shape;6997;p8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8" name="Google Shape;6998;p8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9" name="Google Shape;6999;p8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0" name="Google Shape;7000;p8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01" name="Google Shape;7001;p83"/>
          <p:cNvGrpSpPr/>
          <p:nvPr/>
        </p:nvGrpSpPr>
        <p:grpSpPr>
          <a:xfrm>
            <a:off x="1736111" y="3981487"/>
            <a:ext cx="355218" cy="279880"/>
            <a:chOff x="5629975" y="3255775"/>
            <a:chExt cx="504500" cy="397500"/>
          </a:xfrm>
        </p:grpSpPr>
        <p:sp>
          <p:nvSpPr>
            <p:cNvPr id="7002" name="Google Shape;7002;p8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3" name="Google Shape;7003;p8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4" name="Google Shape;7004;p8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5" name="Google Shape;7005;p8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6" name="Google Shape;7006;p8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7" name="Google Shape;7007;p83"/>
          <p:cNvGrpSpPr/>
          <p:nvPr/>
        </p:nvGrpSpPr>
        <p:grpSpPr>
          <a:xfrm>
            <a:off x="3572294" y="3981593"/>
            <a:ext cx="340256" cy="279669"/>
            <a:chOff x="6234950" y="3255925"/>
            <a:chExt cx="483250" cy="397200"/>
          </a:xfrm>
        </p:grpSpPr>
        <p:sp>
          <p:nvSpPr>
            <p:cNvPr id="7008" name="Google Shape;7008;p8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9" name="Google Shape;7009;p8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0" name="Google Shape;7010;p8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1" name="Google Shape;7011;p8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2" name="Google Shape;7012;p8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3" name="Google Shape;7013;p8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14" name="Google Shape;7014;p83"/>
          <p:cNvGrpSpPr/>
          <p:nvPr/>
        </p:nvGrpSpPr>
        <p:grpSpPr>
          <a:xfrm>
            <a:off x="5043532" y="3125970"/>
            <a:ext cx="318042" cy="339253"/>
            <a:chOff x="914900" y="3806450"/>
            <a:chExt cx="451700" cy="481825"/>
          </a:xfrm>
        </p:grpSpPr>
        <p:sp>
          <p:nvSpPr>
            <p:cNvPr id="7015" name="Google Shape;7015;p8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6" name="Google Shape;7016;p8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7" name="Google Shape;7017;p8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8" name="Google Shape;7018;p8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9" name="Google Shape;7019;p8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0" name="Google Shape;7020;p83"/>
          <p:cNvGrpSpPr/>
          <p:nvPr/>
        </p:nvGrpSpPr>
        <p:grpSpPr>
          <a:xfrm>
            <a:off x="5462454" y="3125785"/>
            <a:ext cx="346347" cy="339623"/>
            <a:chOff x="1490050" y="3805975"/>
            <a:chExt cx="491900" cy="482350"/>
          </a:xfrm>
        </p:grpSpPr>
        <p:sp>
          <p:nvSpPr>
            <p:cNvPr id="7021" name="Google Shape;7021;p8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2" name="Google Shape;7022;p8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3" name="Google Shape;7023;p8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4" name="Google Shape;7024;p8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5" name="Google Shape;7025;p83"/>
          <p:cNvGrpSpPr/>
          <p:nvPr/>
        </p:nvGrpSpPr>
        <p:grpSpPr>
          <a:xfrm>
            <a:off x="5886322" y="3125970"/>
            <a:ext cx="311899" cy="339253"/>
            <a:chOff x="2104275" y="3806450"/>
            <a:chExt cx="442975" cy="481825"/>
          </a:xfrm>
        </p:grpSpPr>
        <p:sp>
          <p:nvSpPr>
            <p:cNvPr id="7026" name="Google Shape;7026;p8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7" name="Google Shape;7027;p8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8" name="Google Shape;7028;p83"/>
          <p:cNvGrpSpPr/>
          <p:nvPr/>
        </p:nvGrpSpPr>
        <p:grpSpPr>
          <a:xfrm>
            <a:off x="6309839" y="3125970"/>
            <a:ext cx="293416" cy="339253"/>
            <a:chOff x="2710875" y="3806450"/>
            <a:chExt cx="416725" cy="481825"/>
          </a:xfrm>
        </p:grpSpPr>
        <p:sp>
          <p:nvSpPr>
            <p:cNvPr id="7029" name="Google Shape;7029;p8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0" name="Google Shape;7030;p8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1" name="Google Shape;7031;p83"/>
          <p:cNvGrpSpPr/>
          <p:nvPr/>
        </p:nvGrpSpPr>
        <p:grpSpPr>
          <a:xfrm>
            <a:off x="6704883" y="3166412"/>
            <a:ext cx="339253" cy="258369"/>
            <a:chOff x="3271200" y="3863875"/>
            <a:chExt cx="481825" cy="366950"/>
          </a:xfrm>
        </p:grpSpPr>
        <p:sp>
          <p:nvSpPr>
            <p:cNvPr id="7032" name="Google Shape;7032;p8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3" name="Google Shape;7033;p8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4" name="Google Shape;7034;p83"/>
          <p:cNvGrpSpPr/>
          <p:nvPr/>
        </p:nvGrpSpPr>
        <p:grpSpPr>
          <a:xfrm>
            <a:off x="7140377" y="3126199"/>
            <a:ext cx="295528" cy="338795"/>
            <a:chOff x="3895050" y="3806775"/>
            <a:chExt cx="419725" cy="481175"/>
          </a:xfrm>
        </p:grpSpPr>
        <p:sp>
          <p:nvSpPr>
            <p:cNvPr id="7035" name="Google Shape;7035;p8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6" name="Google Shape;7036;p8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7" name="Google Shape;7037;p83"/>
          <p:cNvGrpSpPr/>
          <p:nvPr/>
        </p:nvGrpSpPr>
        <p:grpSpPr>
          <a:xfrm>
            <a:off x="7543659" y="3125979"/>
            <a:ext cx="336296" cy="339235"/>
            <a:chOff x="4464775" y="3806475"/>
            <a:chExt cx="477625" cy="481800"/>
          </a:xfrm>
        </p:grpSpPr>
        <p:sp>
          <p:nvSpPr>
            <p:cNvPr id="7038" name="Google Shape;7038;p8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9" name="Google Shape;7039;p8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0" name="Google Shape;7040;p8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1" name="Google Shape;7041;p8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2" name="Google Shape;7042;p8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3" name="Google Shape;7043;p8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4" name="Google Shape;7044;p83"/>
          <p:cNvGrpSpPr/>
          <p:nvPr/>
        </p:nvGrpSpPr>
        <p:grpSpPr>
          <a:xfrm>
            <a:off x="7967105" y="3125970"/>
            <a:ext cx="339253" cy="339253"/>
            <a:chOff x="5049725" y="3806450"/>
            <a:chExt cx="481825" cy="481825"/>
          </a:xfrm>
        </p:grpSpPr>
        <p:sp>
          <p:nvSpPr>
            <p:cNvPr id="7045" name="Google Shape;7045;p8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6" name="Google Shape;7046;p8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7" name="Google Shape;7047;p8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8" name="Google Shape;7048;p83"/>
          <p:cNvGrpSpPr/>
          <p:nvPr/>
        </p:nvGrpSpPr>
        <p:grpSpPr>
          <a:xfrm>
            <a:off x="1276714" y="3951798"/>
            <a:ext cx="339253" cy="339253"/>
            <a:chOff x="5651375" y="3806450"/>
            <a:chExt cx="481825" cy="481825"/>
          </a:xfrm>
        </p:grpSpPr>
        <p:sp>
          <p:nvSpPr>
            <p:cNvPr id="7049" name="Google Shape;7049;p8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0" name="Google Shape;7050;p8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1" name="Google Shape;7051;p8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2" name="Google Shape;7052;p8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3" name="Google Shape;7053;p83"/>
          <p:cNvGrpSpPr/>
          <p:nvPr/>
        </p:nvGrpSpPr>
        <p:grpSpPr>
          <a:xfrm>
            <a:off x="3153646" y="3953787"/>
            <a:ext cx="298503" cy="335275"/>
            <a:chOff x="6264300" y="3809300"/>
            <a:chExt cx="423950" cy="476175"/>
          </a:xfrm>
        </p:grpSpPr>
        <p:sp>
          <p:nvSpPr>
            <p:cNvPr id="7054" name="Google Shape;7054;p8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5" name="Google Shape;7055;p8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6" name="Google Shape;7056;p8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7" name="Google Shape;7057;p83"/>
          <p:cNvGrpSpPr/>
          <p:nvPr/>
        </p:nvGrpSpPr>
        <p:grpSpPr>
          <a:xfrm>
            <a:off x="5032267" y="3538881"/>
            <a:ext cx="340573" cy="339271"/>
            <a:chOff x="898875" y="4399275"/>
            <a:chExt cx="483700" cy="481850"/>
          </a:xfrm>
        </p:grpSpPr>
        <p:sp>
          <p:nvSpPr>
            <p:cNvPr id="7058" name="Google Shape;7058;p8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9" name="Google Shape;7059;p8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0" name="Google Shape;7060;p8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1" name="Google Shape;7061;p8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2" name="Google Shape;7062;p8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3" name="Google Shape;7063;p8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4" name="Google Shape;7064;p8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5" name="Google Shape;7065;p8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6" name="Google Shape;7066;p83"/>
          <p:cNvGrpSpPr/>
          <p:nvPr/>
        </p:nvGrpSpPr>
        <p:grpSpPr>
          <a:xfrm>
            <a:off x="5466000" y="3554133"/>
            <a:ext cx="339253" cy="308765"/>
            <a:chOff x="1492675" y="4420975"/>
            <a:chExt cx="481825" cy="438525"/>
          </a:xfrm>
        </p:grpSpPr>
        <p:sp>
          <p:nvSpPr>
            <p:cNvPr id="7067" name="Google Shape;7067;p8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8" name="Google Shape;7068;p8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9" name="Google Shape;7069;p8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0" name="Google Shape;7070;p8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1" name="Google Shape;7071;p8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2" name="Google Shape;7072;p83"/>
          <p:cNvGrpSpPr/>
          <p:nvPr/>
        </p:nvGrpSpPr>
        <p:grpSpPr>
          <a:xfrm>
            <a:off x="5870982" y="3539558"/>
            <a:ext cx="342580" cy="337915"/>
            <a:chOff x="2084100" y="4400250"/>
            <a:chExt cx="486550" cy="479925"/>
          </a:xfrm>
        </p:grpSpPr>
        <p:sp>
          <p:nvSpPr>
            <p:cNvPr id="7073" name="Google Shape;7073;p8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4" name="Google Shape;7074;p8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5" name="Google Shape;7075;p8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6" name="Google Shape;7076;p8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7" name="Google Shape;7077;p8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8" name="Google Shape;7078;p8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9" name="Google Shape;7079;p83"/>
          <p:cNvGrpSpPr/>
          <p:nvPr/>
        </p:nvGrpSpPr>
        <p:grpSpPr>
          <a:xfrm>
            <a:off x="6307462" y="3538907"/>
            <a:ext cx="298169" cy="339218"/>
            <a:chOff x="2707950" y="4399325"/>
            <a:chExt cx="423475" cy="481775"/>
          </a:xfrm>
        </p:grpSpPr>
        <p:sp>
          <p:nvSpPr>
            <p:cNvPr id="7080" name="Google Shape;7080;p8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1" name="Google Shape;7081;p8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2" name="Google Shape;7082;p8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3" name="Google Shape;7083;p8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4" name="Google Shape;7084;p8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5" name="Google Shape;7085;p8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6" name="Google Shape;7086;p8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7" name="Google Shape;7087;p8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8" name="Google Shape;7088;p8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9" name="Google Shape;7089;p8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0" name="Google Shape;7090;p8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1" name="Google Shape;7091;p8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92" name="Google Shape;7092;p83"/>
          <p:cNvGrpSpPr/>
          <p:nvPr/>
        </p:nvGrpSpPr>
        <p:grpSpPr>
          <a:xfrm>
            <a:off x="6736981" y="3538881"/>
            <a:ext cx="275057" cy="339271"/>
            <a:chOff x="3330525" y="4399275"/>
            <a:chExt cx="390650" cy="481850"/>
          </a:xfrm>
        </p:grpSpPr>
        <p:sp>
          <p:nvSpPr>
            <p:cNvPr id="7093" name="Google Shape;7093;p8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4" name="Google Shape;7094;p8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5" name="Google Shape;7095;p8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6" name="Google Shape;7096;p8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7" name="Google Shape;7097;p8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8" name="Google Shape;7098;p8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9" name="Google Shape;7099;p8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0" name="Google Shape;7100;p83"/>
          <p:cNvGrpSpPr/>
          <p:nvPr/>
        </p:nvGrpSpPr>
        <p:grpSpPr>
          <a:xfrm>
            <a:off x="7161510" y="3538890"/>
            <a:ext cx="253265" cy="339253"/>
            <a:chOff x="3938800" y="4399275"/>
            <a:chExt cx="359700" cy="481825"/>
          </a:xfrm>
        </p:grpSpPr>
        <p:sp>
          <p:nvSpPr>
            <p:cNvPr id="7101" name="Google Shape;7101;p8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2" name="Google Shape;7102;p8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3" name="Google Shape;7103;p8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4" name="Google Shape;7104;p8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5" name="Google Shape;7105;p8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6" name="Google Shape;7106;p83"/>
          <p:cNvGrpSpPr/>
          <p:nvPr/>
        </p:nvGrpSpPr>
        <p:grpSpPr>
          <a:xfrm>
            <a:off x="7603075" y="3558790"/>
            <a:ext cx="159039" cy="339253"/>
            <a:chOff x="4584850" y="4399275"/>
            <a:chExt cx="225875" cy="481825"/>
          </a:xfrm>
        </p:grpSpPr>
        <p:sp>
          <p:nvSpPr>
            <p:cNvPr id="7107" name="Google Shape;7107;p8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8" name="Google Shape;7108;p8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09" name="Google Shape;7109;p8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110" name="Google Shape;7110;p83"/>
          <p:cNvGrpSpPr/>
          <p:nvPr/>
        </p:nvGrpSpPr>
        <p:grpSpPr>
          <a:xfrm>
            <a:off x="817316" y="3951795"/>
            <a:ext cx="339253" cy="339253"/>
            <a:chOff x="5642550" y="4399275"/>
            <a:chExt cx="481825" cy="481825"/>
          </a:xfrm>
        </p:grpSpPr>
        <p:sp>
          <p:nvSpPr>
            <p:cNvPr id="7111" name="Google Shape;7111;p8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2" name="Google Shape;7112;p8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3" name="Google Shape;7113;p83"/>
          <p:cNvGrpSpPr/>
          <p:nvPr/>
        </p:nvGrpSpPr>
        <p:grpSpPr>
          <a:xfrm>
            <a:off x="2670186" y="3963703"/>
            <a:ext cx="363316" cy="315437"/>
            <a:chOff x="6218300" y="4416175"/>
            <a:chExt cx="516000" cy="448000"/>
          </a:xfrm>
        </p:grpSpPr>
        <p:sp>
          <p:nvSpPr>
            <p:cNvPr id="7114" name="Google Shape;7114;p8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5" name="Google Shape;7115;p8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6" name="Google Shape;7116;p8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7" name="Google Shape;7117;p83"/>
          <p:cNvGrpSpPr/>
          <p:nvPr/>
        </p:nvGrpSpPr>
        <p:grpSpPr>
          <a:xfrm>
            <a:off x="5870391" y="3951792"/>
            <a:ext cx="339253" cy="339253"/>
            <a:chOff x="899850" y="4992125"/>
            <a:chExt cx="481825" cy="481825"/>
          </a:xfrm>
        </p:grpSpPr>
        <p:sp>
          <p:nvSpPr>
            <p:cNvPr id="7118" name="Google Shape;7118;p8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9" name="Google Shape;7119;p8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0" name="Google Shape;7120;p8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1" name="Google Shape;7121;p83"/>
          <p:cNvGrpSpPr/>
          <p:nvPr/>
        </p:nvGrpSpPr>
        <p:grpSpPr>
          <a:xfrm>
            <a:off x="5410993" y="3951792"/>
            <a:ext cx="339253" cy="339253"/>
            <a:chOff x="1492675" y="4992125"/>
            <a:chExt cx="481825" cy="481825"/>
          </a:xfrm>
        </p:grpSpPr>
        <p:sp>
          <p:nvSpPr>
            <p:cNvPr id="7122" name="Google Shape;7122;p8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3" name="Google Shape;7123;p8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4" name="Google Shape;7124;p83"/>
          <p:cNvGrpSpPr/>
          <p:nvPr/>
        </p:nvGrpSpPr>
        <p:grpSpPr>
          <a:xfrm>
            <a:off x="4951595" y="3951792"/>
            <a:ext cx="339253" cy="339253"/>
            <a:chOff x="2085525" y="4992125"/>
            <a:chExt cx="481825" cy="481825"/>
          </a:xfrm>
        </p:grpSpPr>
        <p:sp>
          <p:nvSpPr>
            <p:cNvPr id="7125" name="Google Shape;7125;p8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6" name="Google Shape;7126;p8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7" name="Google Shape;7127;p83"/>
          <p:cNvGrpSpPr/>
          <p:nvPr/>
        </p:nvGrpSpPr>
        <p:grpSpPr>
          <a:xfrm>
            <a:off x="6789344" y="3951792"/>
            <a:ext cx="339253" cy="339253"/>
            <a:chOff x="2678350" y="4992125"/>
            <a:chExt cx="481825" cy="481825"/>
          </a:xfrm>
        </p:grpSpPr>
        <p:sp>
          <p:nvSpPr>
            <p:cNvPr id="7128" name="Google Shape;7128;p8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9" name="Google Shape;7129;p8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0" name="Google Shape;7130;p8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31" name="Google Shape;7131;p83"/>
          <p:cNvGrpSpPr/>
          <p:nvPr/>
        </p:nvGrpSpPr>
        <p:grpSpPr>
          <a:xfrm>
            <a:off x="4492198" y="3951792"/>
            <a:ext cx="339253" cy="339253"/>
            <a:chOff x="3271200" y="4992125"/>
            <a:chExt cx="481825" cy="481825"/>
          </a:xfrm>
        </p:grpSpPr>
        <p:sp>
          <p:nvSpPr>
            <p:cNvPr id="7132" name="Google Shape;7132;p8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3" name="Google Shape;7133;p8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4" name="Google Shape;7134;p8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35" name="Google Shape;7135;p83"/>
          <p:cNvGrpSpPr/>
          <p:nvPr/>
        </p:nvGrpSpPr>
        <p:grpSpPr>
          <a:xfrm>
            <a:off x="6329788" y="3952813"/>
            <a:ext cx="339411" cy="337211"/>
            <a:chOff x="5049575" y="4993600"/>
            <a:chExt cx="482050" cy="478925"/>
          </a:xfrm>
        </p:grpSpPr>
        <p:sp>
          <p:nvSpPr>
            <p:cNvPr id="7136" name="Google Shape;7136;p8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7" name="Google Shape;7137;p8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8" name="Google Shape;7138;p8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9" name="Google Shape;7139;p8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40" name="Google Shape;7140;p8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7141" name="Google Shape;7141;p8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7142" name="Google Shape;7142;p83"/>
          <p:cNvGrpSpPr/>
          <p:nvPr/>
        </p:nvGrpSpPr>
        <p:grpSpPr>
          <a:xfrm>
            <a:off x="7248742" y="3975375"/>
            <a:ext cx="195300" cy="343772"/>
            <a:chOff x="3999225" y="4364775"/>
            <a:chExt cx="195300" cy="343772"/>
          </a:xfrm>
        </p:grpSpPr>
        <p:grpSp>
          <p:nvGrpSpPr>
            <p:cNvPr id="7143" name="Google Shape;7143;p83"/>
            <p:cNvGrpSpPr/>
            <p:nvPr/>
          </p:nvGrpSpPr>
          <p:grpSpPr>
            <a:xfrm>
              <a:off x="4048568" y="4562577"/>
              <a:ext cx="97317" cy="145970"/>
              <a:chOff x="1529575" y="2222650"/>
              <a:chExt cx="203125" cy="304675"/>
            </a:xfrm>
          </p:grpSpPr>
          <p:sp>
            <p:nvSpPr>
              <p:cNvPr id="7144" name="Google Shape;7144;p8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83"/>
            <p:cNvGrpSpPr/>
            <p:nvPr/>
          </p:nvGrpSpPr>
          <p:grpSpPr>
            <a:xfrm>
              <a:off x="3999225" y="4364775"/>
              <a:ext cx="195300" cy="195300"/>
              <a:chOff x="3999225" y="4364775"/>
              <a:chExt cx="195300" cy="195300"/>
            </a:xfrm>
          </p:grpSpPr>
          <p:sp>
            <p:nvSpPr>
              <p:cNvPr id="7147" name="Google Shape;7147;p8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9" name="Google Shape;7149;p83"/>
          <p:cNvGrpSpPr/>
          <p:nvPr/>
        </p:nvGrpSpPr>
        <p:grpSpPr>
          <a:xfrm>
            <a:off x="7564186" y="3991627"/>
            <a:ext cx="277088" cy="259611"/>
            <a:chOff x="4335888" y="4398114"/>
            <a:chExt cx="277088" cy="259611"/>
          </a:xfrm>
        </p:grpSpPr>
        <p:grpSp>
          <p:nvGrpSpPr>
            <p:cNvPr id="7150" name="Google Shape;7150;p83"/>
            <p:cNvGrpSpPr/>
            <p:nvPr/>
          </p:nvGrpSpPr>
          <p:grpSpPr>
            <a:xfrm>
              <a:off x="4335888" y="4462425"/>
              <a:ext cx="195300" cy="195300"/>
              <a:chOff x="4335888" y="4462425"/>
              <a:chExt cx="195300" cy="195300"/>
            </a:xfrm>
          </p:grpSpPr>
          <p:sp>
            <p:nvSpPr>
              <p:cNvPr id="7151" name="Google Shape;7151;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83"/>
            <p:cNvGrpSpPr/>
            <p:nvPr/>
          </p:nvGrpSpPr>
          <p:grpSpPr>
            <a:xfrm>
              <a:off x="4509813" y="4398114"/>
              <a:ext cx="103162" cy="103198"/>
              <a:chOff x="2277975" y="2021700"/>
              <a:chExt cx="215325" cy="215400"/>
            </a:xfrm>
          </p:grpSpPr>
          <p:sp>
            <p:nvSpPr>
              <p:cNvPr id="7154" name="Google Shape;7154;p8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6" name="Google Shape;7156;p83"/>
          <p:cNvGrpSpPr/>
          <p:nvPr/>
        </p:nvGrpSpPr>
        <p:grpSpPr>
          <a:xfrm>
            <a:off x="7961419" y="4049613"/>
            <a:ext cx="392275" cy="195300"/>
            <a:chOff x="4752588" y="4440200"/>
            <a:chExt cx="392275" cy="195300"/>
          </a:xfrm>
        </p:grpSpPr>
        <p:grpSp>
          <p:nvGrpSpPr>
            <p:cNvPr id="7157" name="Google Shape;7157;p83"/>
            <p:cNvGrpSpPr/>
            <p:nvPr/>
          </p:nvGrpSpPr>
          <p:grpSpPr>
            <a:xfrm>
              <a:off x="4950384" y="4469728"/>
              <a:ext cx="194479" cy="136244"/>
              <a:chOff x="3163375" y="2175125"/>
              <a:chExt cx="405925" cy="284375"/>
            </a:xfrm>
          </p:grpSpPr>
          <p:sp>
            <p:nvSpPr>
              <p:cNvPr id="7158" name="Google Shape;7158;p8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83"/>
            <p:cNvGrpSpPr/>
            <p:nvPr/>
          </p:nvGrpSpPr>
          <p:grpSpPr>
            <a:xfrm>
              <a:off x="4752588" y="4440200"/>
              <a:ext cx="195300" cy="195300"/>
              <a:chOff x="4335888" y="4462425"/>
              <a:chExt cx="195300" cy="195300"/>
            </a:xfrm>
          </p:grpSpPr>
          <p:sp>
            <p:nvSpPr>
              <p:cNvPr id="7162" name="Google Shape;7162;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67"/>
        <p:cNvGrpSpPr/>
        <p:nvPr/>
      </p:nvGrpSpPr>
      <p:grpSpPr>
        <a:xfrm>
          <a:off x="0" y="0"/>
          <a:ext cx="0" cy="0"/>
          <a:chOff x="0" y="0"/>
          <a:chExt cx="0" cy="0"/>
        </a:xfrm>
      </p:grpSpPr>
      <p:grpSp>
        <p:nvGrpSpPr>
          <p:cNvPr id="7168" name="Google Shape;7168;p84"/>
          <p:cNvGrpSpPr/>
          <p:nvPr/>
        </p:nvGrpSpPr>
        <p:grpSpPr>
          <a:xfrm>
            <a:off x="856199" y="1311179"/>
            <a:ext cx="322099" cy="370529"/>
            <a:chOff x="-42971725" y="3217825"/>
            <a:chExt cx="275675" cy="317125"/>
          </a:xfrm>
        </p:grpSpPr>
        <p:sp>
          <p:nvSpPr>
            <p:cNvPr id="7169" name="Google Shape;7169;p8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84"/>
          <p:cNvGrpSpPr/>
          <p:nvPr/>
        </p:nvGrpSpPr>
        <p:grpSpPr>
          <a:xfrm>
            <a:off x="828113" y="1779835"/>
            <a:ext cx="378270" cy="337551"/>
            <a:chOff x="-42996150" y="3612600"/>
            <a:chExt cx="323750" cy="288900"/>
          </a:xfrm>
        </p:grpSpPr>
        <p:sp>
          <p:nvSpPr>
            <p:cNvPr id="7173" name="Google Shape;7173;p8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84"/>
          <p:cNvGrpSpPr/>
          <p:nvPr/>
        </p:nvGrpSpPr>
        <p:grpSpPr>
          <a:xfrm>
            <a:off x="830874" y="2189205"/>
            <a:ext cx="372749" cy="370909"/>
            <a:chOff x="-42994575" y="3950300"/>
            <a:chExt cx="319025" cy="317450"/>
          </a:xfrm>
        </p:grpSpPr>
        <p:sp>
          <p:nvSpPr>
            <p:cNvPr id="7177" name="Google Shape;7177;p8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4"/>
          <p:cNvGrpSpPr/>
          <p:nvPr/>
        </p:nvGrpSpPr>
        <p:grpSpPr>
          <a:xfrm>
            <a:off x="2984269" y="1336037"/>
            <a:ext cx="371785" cy="370879"/>
            <a:chOff x="-41111350" y="3239100"/>
            <a:chExt cx="318200" cy="317425"/>
          </a:xfrm>
        </p:grpSpPr>
        <p:sp>
          <p:nvSpPr>
            <p:cNvPr id="7181" name="Google Shape;7181;p8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84"/>
          <p:cNvGrpSpPr/>
          <p:nvPr/>
        </p:nvGrpSpPr>
        <p:grpSpPr>
          <a:xfrm>
            <a:off x="2980588" y="1771568"/>
            <a:ext cx="379146" cy="370967"/>
            <a:chOff x="-41117650" y="3605525"/>
            <a:chExt cx="324500" cy="317500"/>
          </a:xfrm>
        </p:grpSpPr>
        <p:sp>
          <p:nvSpPr>
            <p:cNvPr id="7186" name="Google Shape;7186;p8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9" name="Google Shape;7189;p8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0" name="Google Shape;7190;p84"/>
          <p:cNvGrpSpPr/>
          <p:nvPr/>
        </p:nvGrpSpPr>
        <p:grpSpPr>
          <a:xfrm>
            <a:off x="1806843" y="2663092"/>
            <a:ext cx="216271" cy="371814"/>
            <a:chOff x="-39205300" y="3220175"/>
            <a:chExt cx="185100" cy="318225"/>
          </a:xfrm>
        </p:grpSpPr>
        <p:sp>
          <p:nvSpPr>
            <p:cNvPr id="7191" name="Google Shape;7191;p8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84"/>
          <p:cNvGrpSpPr/>
          <p:nvPr/>
        </p:nvGrpSpPr>
        <p:grpSpPr>
          <a:xfrm>
            <a:off x="1772370" y="3123163"/>
            <a:ext cx="300016" cy="369273"/>
            <a:chOff x="-39248625" y="3588600"/>
            <a:chExt cx="256775" cy="316050"/>
          </a:xfrm>
        </p:grpSpPr>
        <p:sp>
          <p:nvSpPr>
            <p:cNvPr id="7194" name="Google Shape;7194;p8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6" name="Google Shape;7196;p8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8" name="Google Shape;7198;p84"/>
          <p:cNvGrpSpPr/>
          <p:nvPr/>
        </p:nvGrpSpPr>
        <p:grpSpPr>
          <a:xfrm>
            <a:off x="1223084" y="1311179"/>
            <a:ext cx="429504" cy="370879"/>
            <a:chOff x="-42651700" y="3217825"/>
            <a:chExt cx="367600" cy="317425"/>
          </a:xfrm>
        </p:grpSpPr>
        <p:sp>
          <p:nvSpPr>
            <p:cNvPr id="7199" name="Google Shape;7199;p8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84"/>
          <p:cNvGrpSpPr/>
          <p:nvPr/>
        </p:nvGrpSpPr>
        <p:grpSpPr>
          <a:xfrm>
            <a:off x="1258516" y="1750829"/>
            <a:ext cx="358640" cy="363226"/>
            <a:chOff x="-42617300" y="3587775"/>
            <a:chExt cx="306950" cy="310875"/>
          </a:xfrm>
        </p:grpSpPr>
        <p:sp>
          <p:nvSpPr>
            <p:cNvPr id="7204" name="Google Shape;7204;p8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6" name="Google Shape;7206;p8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7" name="Google Shape;7207;p84"/>
          <p:cNvGrpSpPr/>
          <p:nvPr/>
        </p:nvGrpSpPr>
        <p:grpSpPr>
          <a:xfrm>
            <a:off x="3430343" y="1335569"/>
            <a:ext cx="376926" cy="370324"/>
            <a:chOff x="-40748275" y="3238700"/>
            <a:chExt cx="322600" cy="316950"/>
          </a:xfrm>
        </p:grpSpPr>
        <p:sp>
          <p:nvSpPr>
            <p:cNvPr id="7208" name="Google Shape;7208;p8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84"/>
          <p:cNvGrpSpPr/>
          <p:nvPr/>
        </p:nvGrpSpPr>
        <p:grpSpPr>
          <a:xfrm>
            <a:off x="3432899" y="1803553"/>
            <a:ext cx="371814" cy="338690"/>
            <a:chOff x="-40745125" y="3632900"/>
            <a:chExt cx="318225" cy="289875"/>
          </a:xfrm>
        </p:grpSpPr>
        <p:sp>
          <p:nvSpPr>
            <p:cNvPr id="7215" name="Google Shape;7215;p8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84"/>
          <p:cNvGrpSpPr/>
          <p:nvPr/>
        </p:nvGrpSpPr>
        <p:grpSpPr>
          <a:xfrm>
            <a:off x="3437047" y="2214764"/>
            <a:ext cx="363518" cy="370178"/>
            <a:chOff x="-40742750" y="3972175"/>
            <a:chExt cx="311125" cy="316825"/>
          </a:xfrm>
        </p:grpSpPr>
        <p:sp>
          <p:nvSpPr>
            <p:cNvPr id="7223" name="Google Shape;7223;p8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84"/>
          <p:cNvGrpSpPr/>
          <p:nvPr/>
        </p:nvGrpSpPr>
        <p:grpSpPr>
          <a:xfrm>
            <a:off x="2219708" y="2664932"/>
            <a:ext cx="266892" cy="369974"/>
            <a:chOff x="-38860325" y="3221750"/>
            <a:chExt cx="228425" cy="316650"/>
          </a:xfrm>
        </p:grpSpPr>
        <p:sp>
          <p:nvSpPr>
            <p:cNvPr id="7226" name="Google Shape;7226;p8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4"/>
          <p:cNvGrpSpPr/>
          <p:nvPr/>
        </p:nvGrpSpPr>
        <p:grpSpPr>
          <a:xfrm>
            <a:off x="2170515" y="3126989"/>
            <a:ext cx="380081" cy="367111"/>
            <a:chOff x="-38905225" y="3591875"/>
            <a:chExt cx="325300" cy="314200"/>
          </a:xfrm>
        </p:grpSpPr>
        <p:sp>
          <p:nvSpPr>
            <p:cNvPr id="7231" name="Google Shape;7231;p8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4" name="Google Shape;7234;p8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5" name="Google Shape;7235;p84"/>
          <p:cNvGrpSpPr/>
          <p:nvPr/>
        </p:nvGrpSpPr>
        <p:grpSpPr>
          <a:xfrm>
            <a:off x="3977265" y="3112069"/>
            <a:ext cx="290815" cy="369740"/>
            <a:chOff x="-37370925" y="3579105"/>
            <a:chExt cx="248900" cy="316450"/>
          </a:xfrm>
        </p:grpSpPr>
        <p:sp>
          <p:nvSpPr>
            <p:cNvPr id="7236" name="Google Shape;7236;p8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8" name="Google Shape;7238;p8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0" name="Google Shape;7240;p84"/>
          <p:cNvGrpSpPr/>
          <p:nvPr/>
        </p:nvGrpSpPr>
        <p:grpSpPr>
          <a:xfrm>
            <a:off x="1670640" y="2190140"/>
            <a:ext cx="371814" cy="369974"/>
            <a:chOff x="-42259725" y="3951100"/>
            <a:chExt cx="318225" cy="316650"/>
          </a:xfrm>
        </p:grpSpPr>
        <p:sp>
          <p:nvSpPr>
            <p:cNvPr id="7241" name="Google Shape;7241;p8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84"/>
          <p:cNvGrpSpPr/>
          <p:nvPr/>
        </p:nvGrpSpPr>
        <p:grpSpPr>
          <a:xfrm>
            <a:off x="3869002" y="1369161"/>
            <a:ext cx="370879" cy="337755"/>
            <a:chOff x="-40378075" y="3267450"/>
            <a:chExt cx="317425" cy="289075"/>
          </a:xfrm>
        </p:grpSpPr>
        <p:sp>
          <p:nvSpPr>
            <p:cNvPr id="7244" name="Google Shape;7244;p8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84"/>
          <p:cNvGrpSpPr/>
          <p:nvPr/>
        </p:nvGrpSpPr>
        <p:grpSpPr>
          <a:xfrm>
            <a:off x="3872668" y="1770429"/>
            <a:ext cx="363548" cy="369974"/>
            <a:chOff x="-40372575" y="3604550"/>
            <a:chExt cx="311150" cy="316650"/>
          </a:xfrm>
        </p:grpSpPr>
        <p:sp>
          <p:nvSpPr>
            <p:cNvPr id="7249" name="Google Shape;7249;p8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2" name="Google Shape;7252;p8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3" name="Google Shape;7253;p84"/>
          <p:cNvGrpSpPr/>
          <p:nvPr/>
        </p:nvGrpSpPr>
        <p:grpSpPr>
          <a:xfrm>
            <a:off x="2596617" y="2663092"/>
            <a:ext cx="399038" cy="372165"/>
            <a:chOff x="-38542250" y="3220175"/>
            <a:chExt cx="341525" cy="318525"/>
          </a:xfrm>
        </p:grpSpPr>
        <p:sp>
          <p:nvSpPr>
            <p:cNvPr id="7254" name="Google Shape;7254;p8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84"/>
          <p:cNvGrpSpPr/>
          <p:nvPr/>
        </p:nvGrpSpPr>
        <p:grpSpPr>
          <a:xfrm>
            <a:off x="2618549" y="3122462"/>
            <a:ext cx="369974" cy="369068"/>
            <a:chOff x="-38537400" y="3588000"/>
            <a:chExt cx="316650" cy="315875"/>
          </a:xfrm>
        </p:grpSpPr>
        <p:sp>
          <p:nvSpPr>
            <p:cNvPr id="7258" name="Google Shape;7258;p8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4"/>
          <p:cNvGrpSpPr/>
          <p:nvPr/>
        </p:nvGrpSpPr>
        <p:grpSpPr>
          <a:xfrm>
            <a:off x="2617629" y="3579991"/>
            <a:ext cx="371814" cy="369974"/>
            <a:chOff x="-38538975" y="3954250"/>
            <a:chExt cx="318225" cy="316650"/>
          </a:xfrm>
        </p:grpSpPr>
        <p:sp>
          <p:nvSpPr>
            <p:cNvPr id="7263" name="Google Shape;7263;p8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84"/>
          <p:cNvGrpSpPr/>
          <p:nvPr/>
        </p:nvGrpSpPr>
        <p:grpSpPr>
          <a:xfrm>
            <a:off x="3934941" y="3574918"/>
            <a:ext cx="375465" cy="371814"/>
            <a:chOff x="-37385100" y="3949908"/>
            <a:chExt cx="321350" cy="318225"/>
          </a:xfrm>
        </p:grpSpPr>
        <p:sp>
          <p:nvSpPr>
            <p:cNvPr id="7266" name="Google Shape;7266;p8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4"/>
          <p:cNvGrpSpPr/>
          <p:nvPr/>
        </p:nvGrpSpPr>
        <p:grpSpPr>
          <a:xfrm>
            <a:off x="2110600" y="1310478"/>
            <a:ext cx="370909" cy="370675"/>
            <a:chOff x="-41895050" y="3217225"/>
            <a:chExt cx="317450" cy="317250"/>
          </a:xfrm>
        </p:grpSpPr>
        <p:sp>
          <p:nvSpPr>
            <p:cNvPr id="7269" name="Google Shape;7269;p8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84"/>
          <p:cNvGrpSpPr/>
          <p:nvPr/>
        </p:nvGrpSpPr>
        <p:grpSpPr>
          <a:xfrm>
            <a:off x="2110148" y="1747412"/>
            <a:ext cx="371814" cy="369974"/>
            <a:chOff x="-41893475" y="3584850"/>
            <a:chExt cx="318225" cy="316650"/>
          </a:xfrm>
        </p:grpSpPr>
        <p:sp>
          <p:nvSpPr>
            <p:cNvPr id="7275" name="Google Shape;7275;p8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9" name="Google Shape;7279;p8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1" name="Google Shape;7281;p84"/>
          <p:cNvGrpSpPr/>
          <p:nvPr/>
        </p:nvGrpSpPr>
        <p:grpSpPr>
          <a:xfrm>
            <a:off x="880176" y="3142704"/>
            <a:ext cx="337522" cy="370909"/>
            <a:chOff x="-39998250" y="3605325"/>
            <a:chExt cx="288875" cy="317450"/>
          </a:xfrm>
        </p:grpSpPr>
        <p:sp>
          <p:nvSpPr>
            <p:cNvPr id="7282" name="Google Shape;7282;p8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84"/>
          <p:cNvGrpSpPr/>
          <p:nvPr/>
        </p:nvGrpSpPr>
        <p:grpSpPr>
          <a:xfrm>
            <a:off x="863950" y="3601168"/>
            <a:ext cx="369974" cy="369945"/>
            <a:chOff x="-40011050" y="3972375"/>
            <a:chExt cx="316650" cy="316625"/>
          </a:xfrm>
        </p:grpSpPr>
        <p:sp>
          <p:nvSpPr>
            <p:cNvPr id="7285" name="Google Shape;7285;p8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84"/>
          <p:cNvGrpSpPr/>
          <p:nvPr/>
        </p:nvGrpSpPr>
        <p:grpSpPr>
          <a:xfrm>
            <a:off x="3095881" y="2665867"/>
            <a:ext cx="266921" cy="369039"/>
            <a:chOff x="-38129425" y="3222550"/>
            <a:chExt cx="228450" cy="315850"/>
          </a:xfrm>
        </p:grpSpPr>
        <p:sp>
          <p:nvSpPr>
            <p:cNvPr id="7288" name="Google Shape;7288;p8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84"/>
          <p:cNvGrpSpPr/>
          <p:nvPr/>
        </p:nvGrpSpPr>
        <p:grpSpPr>
          <a:xfrm>
            <a:off x="3050850" y="3122462"/>
            <a:ext cx="371785" cy="369974"/>
            <a:chOff x="-38172725" y="3588000"/>
            <a:chExt cx="318200" cy="316650"/>
          </a:xfrm>
        </p:grpSpPr>
        <p:sp>
          <p:nvSpPr>
            <p:cNvPr id="7291" name="Google Shape;7291;p8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84"/>
          <p:cNvGrpSpPr/>
          <p:nvPr/>
        </p:nvGrpSpPr>
        <p:grpSpPr>
          <a:xfrm>
            <a:off x="3126752" y="3580897"/>
            <a:ext cx="219981" cy="369974"/>
            <a:chOff x="-38109725" y="3955025"/>
            <a:chExt cx="188275" cy="316650"/>
          </a:xfrm>
        </p:grpSpPr>
        <p:sp>
          <p:nvSpPr>
            <p:cNvPr id="7300" name="Google Shape;7300;p8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2" name="Google Shape;7302;p8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3" name="Google Shape;7303;p84"/>
          <p:cNvGrpSpPr/>
          <p:nvPr/>
        </p:nvGrpSpPr>
        <p:grpSpPr>
          <a:xfrm>
            <a:off x="2542151" y="1312318"/>
            <a:ext cx="373654" cy="369068"/>
            <a:chOff x="-41530375" y="3218800"/>
            <a:chExt cx="319800" cy="315875"/>
          </a:xfrm>
        </p:grpSpPr>
        <p:sp>
          <p:nvSpPr>
            <p:cNvPr id="7304" name="Google Shape;7304;p8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84"/>
          <p:cNvGrpSpPr/>
          <p:nvPr/>
        </p:nvGrpSpPr>
        <p:grpSpPr>
          <a:xfrm>
            <a:off x="2544444" y="1827476"/>
            <a:ext cx="369068" cy="289004"/>
            <a:chOff x="-41526450" y="3653375"/>
            <a:chExt cx="315875" cy="247350"/>
          </a:xfrm>
        </p:grpSpPr>
        <p:sp>
          <p:nvSpPr>
            <p:cNvPr id="7307" name="Google Shape;7307;p8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4"/>
          <p:cNvGrpSpPr/>
          <p:nvPr/>
        </p:nvGrpSpPr>
        <p:grpSpPr>
          <a:xfrm>
            <a:off x="2545831" y="2190140"/>
            <a:ext cx="366293" cy="369974"/>
            <a:chOff x="-41526450" y="3951100"/>
            <a:chExt cx="313500" cy="316650"/>
          </a:xfrm>
        </p:grpSpPr>
        <p:sp>
          <p:nvSpPr>
            <p:cNvPr id="7310" name="Google Shape;7310;p8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84"/>
          <p:cNvGrpSpPr/>
          <p:nvPr/>
        </p:nvGrpSpPr>
        <p:grpSpPr>
          <a:xfrm>
            <a:off x="1311086" y="2684269"/>
            <a:ext cx="339595" cy="371814"/>
            <a:chOff x="-39625900" y="3238300"/>
            <a:chExt cx="290650" cy="318225"/>
          </a:xfrm>
        </p:grpSpPr>
        <p:sp>
          <p:nvSpPr>
            <p:cNvPr id="7314" name="Google Shape;7314;p8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6" name="Google Shape;7316;p8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7" name="Google Shape;7317;p84"/>
          <p:cNvGrpSpPr/>
          <p:nvPr/>
        </p:nvGrpSpPr>
        <p:grpSpPr>
          <a:xfrm>
            <a:off x="1305137" y="3600730"/>
            <a:ext cx="366293" cy="370441"/>
            <a:chOff x="-39647175" y="3972000"/>
            <a:chExt cx="313500" cy="317050"/>
          </a:xfrm>
        </p:grpSpPr>
        <p:sp>
          <p:nvSpPr>
            <p:cNvPr id="7318" name="Google Shape;7318;p8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84"/>
          <p:cNvGrpSpPr/>
          <p:nvPr/>
        </p:nvGrpSpPr>
        <p:grpSpPr>
          <a:xfrm>
            <a:off x="3474265" y="2664728"/>
            <a:ext cx="375495" cy="370879"/>
            <a:chOff x="-37808850" y="3221575"/>
            <a:chExt cx="321375" cy="317425"/>
          </a:xfrm>
        </p:grpSpPr>
        <p:sp>
          <p:nvSpPr>
            <p:cNvPr id="7322" name="Google Shape;7322;p8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84"/>
          <p:cNvGrpSpPr/>
          <p:nvPr/>
        </p:nvGrpSpPr>
        <p:grpSpPr>
          <a:xfrm>
            <a:off x="3483038" y="3186759"/>
            <a:ext cx="372749" cy="241158"/>
            <a:chOff x="-37806500" y="3643030"/>
            <a:chExt cx="319025" cy="206400"/>
          </a:xfrm>
        </p:grpSpPr>
        <p:sp>
          <p:nvSpPr>
            <p:cNvPr id="7325" name="Google Shape;7325;p8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84"/>
          <p:cNvGrpSpPr/>
          <p:nvPr/>
        </p:nvGrpSpPr>
        <p:grpSpPr>
          <a:xfrm>
            <a:off x="3485346" y="3579056"/>
            <a:ext cx="368134" cy="371814"/>
            <a:chOff x="-37804925" y="3953450"/>
            <a:chExt cx="315075" cy="318225"/>
          </a:xfrm>
        </p:grpSpPr>
        <p:sp>
          <p:nvSpPr>
            <p:cNvPr id="7328" name="Google Shape;7328;p8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1" name="Google Shape;7331;p8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2" name="Google Shape;7332;p84"/>
          <p:cNvGrpSpPr/>
          <p:nvPr/>
        </p:nvGrpSpPr>
        <p:grpSpPr>
          <a:xfrm>
            <a:off x="4840364" y="1328538"/>
            <a:ext cx="355663" cy="308725"/>
            <a:chOff x="-28462125" y="3199700"/>
            <a:chExt cx="298550" cy="259150"/>
          </a:xfrm>
        </p:grpSpPr>
        <p:sp>
          <p:nvSpPr>
            <p:cNvPr id="7333" name="Google Shape;7333;p8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84"/>
          <p:cNvGrpSpPr/>
          <p:nvPr/>
        </p:nvGrpSpPr>
        <p:grpSpPr>
          <a:xfrm>
            <a:off x="4841317" y="1763228"/>
            <a:ext cx="353757" cy="352833"/>
            <a:chOff x="-28461325" y="3545475"/>
            <a:chExt cx="296950" cy="296175"/>
          </a:xfrm>
        </p:grpSpPr>
        <p:sp>
          <p:nvSpPr>
            <p:cNvPr id="7337" name="Google Shape;7337;p8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84"/>
          <p:cNvGrpSpPr/>
          <p:nvPr/>
        </p:nvGrpSpPr>
        <p:grpSpPr>
          <a:xfrm>
            <a:off x="4837550" y="2213272"/>
            <a:ext cx="361292" cy="352803"/>
            <a:chOff x="-28463700" y="3914875"/>
            <a:chExt cx="303275" cy="296150"/>
          </a:xfrm>
        </p:grpSpPr>
        <p:sp>
          <p:nvSpPr>
            <p:cNvPr id="7344" name="Google Shape;7344;p8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84"/>
          <p:cNvGrpSpPr/>
          <p:nvPr/>
        </p:nvGrpSpPr>
        <p:grpSpPr>
          <a:xfrm>
            <a:off x="7072335" y="1369355"/>
            <a:ext cx="351880" cy="227092"/>
            <a:chOff x="-26573400" y="3224125"/>
            <a:chExt cx="295375" cy="190625"/>
          </a:xfrm>
        </p:grpSpPr>
        <p:sp>
          <p:nvSpPr>
            <p:cNvPr id="7347" name="Google Shape;7347;p8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84"/>
          <p:cNvGrpSpPr/>
          <p:nvPr/>
        </p:nvGrpSpPr>
        <p:grpSpPr>
          <a:xfrm>
            <a:off x="7072335" y="1763690"/>
            <a:ext cx="351880" cy="351910"/>
            <a:chOff x="-26573400" y="3546250"/>
            <a:chExt cx="295375" cy="295400"/>
          </a:xfrm>
        </p:grpSpPr>
        <p:sp>
          <p:nvSpPr>
            <p:cNvPr id="7350" name="Google Shape;7350;p8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84"/>
          <p:cNvGrpSpPr/>
          <p:nvPr/>
        </p:nvGrpSpPr>
        <p:grpSpPr>
          <a:xfrm>
            <a:off x="7060615" y="2213599"/>
            <a:ext cx="375319" cy="352148"/>
            <a:chOff x="-26583625" y="3917025"/>
            <a:chExt cx="315050" cy="295600"/>
          </a:xfrm>
        </p:grpSpPr>
        <p:sp>
          <p:nvSpPr>
            <p:cNvPr id="7356" name="Google Shape;7356;p8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0" name="Google Shape;7360;p8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1" name="Google Shape;7361;p84"/>
          <p:cNvGrpSpPr/>
          <p:nvPr/>
        </p:nvGrpSpPr>
        <p:grpSpPr>
          <a:xfrm>
            <a:off x="5759130" y="3172629"/>
            <a:ext cx="289039" cy="352833"/>
            <a:chOff x="-24694925" y="3518700"/>
            <a:chExt cx="242625" cy="296175"/>
          </a:xfrm>
        </p:grpSpPr>
        <p:sp>
          <p:nvSpPr>
            <p:cNvPr id="7362" name="Google Shape;7362;p8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84"/>
          <p:cNvGrpSpPr/>
          <p:nvPr/>
        </p:nvGrpSpPr>
        <p:grpSpPr>
          <a:xfrm>
            <a:off x="5758668" y="3622657"/>
            <a:ext cx="289962" cy="352833"/>
            <a:chOff x="-24709100" y="3888875"/>
            <a:chExt cx="243400" cy="296175"/>
          </a:xfrm>
        </p:grpSpPr>
        <p:sp>
          <p:nvSpPr>
            <p:cNvPr id="7367" name="Google Shape;7367;p8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84"/>
          <p:cNvGrpSpPr/>
          <p:nvPr/>
        </p:nvGrpSpPr>
        <p:grpSpPr>
          <a:xfrm>
            <a:off x="7958668" y="2695320"/>
            <a:ext cx="356556" cy="349557"/>
            <a:chOff x="-22863675" y="3131775"/>
            <a:chExt cx="299300" cy="293425"/>
          </a:xfrm>
        </p:grpSpPr>
        <p:sp>
          <p:nvSpPr>
            <p:cNvPr id="7371" name="Google Shape;7371;p8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4"/>
          <p:cNvGrpSpPr/>
          <p:nvPr/>
        </p:nvGrpSpPr>
        <p:grpSpPr>
          <a:xfrm>
            <a:off x="5301532" y="1306499"/>
            <a:ext cx="310602" cy="352803"/>
            <a:chOff x="-28069875" y="3175300"/>
            <a:chExt cx="260725" cy="296150"/>
          </a:xfrm>
        </p:grpSpPr>
        <p:sp>
          <p:nvSpPr>
            <p:cNvPr id="7375" name="Google Shape;7375;p8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4" name="Google Shape;7384;p8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84"/>
          <p:cNvGrpSpPr/>
          <p:nvPr/>
        </p:nvGrpSpPr>
        <p:grpSpPr>
          <a:xfrm>
            <a:off x="5342810" y="2213733"/>
            <a:ext cx="228045" cy="351880"/>
            <a:chOff x="-28032075" y="3916450"/>
            <a:chExt cx="191425" cy="295375"/>
          </a:xfrm>
        </p:grpSpPr>
        <p:sp>
          <p:nvSpPr>
            <p:cNvPr id="7386" name="Google Shape;7386;p8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84"/>
          <p:cNvGrpSpPr/>
          <p:nvPr/>
        </p:nvGrpSpPr>
        <p:grpSpPr>
          <a:xfrm>
            <a:off x="7508157" y="1306484"/>
            <a:ext cx="352833" cy="352833"/>
            <a:chOff x="-26201650" y="3176075"/>
            <a:chExt cx="296175" cy="296175"/>
          </a:xfrm>
        </p:grpSpPr>
        <p:sp>
          <p:nvSpPr>
            <p:cNvPr id="7390" name="Google Shape;7390;p8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84"/>
          <p:cNvGrpSpPr/>
          <p:nvPr/>
        </p:nvGrpSpPr>
        <p:grpSpPr>
          <a:xfrm>
            <a:off x="7507680" y="1763705"/>
            <a:ext cx="353786" cy="351880"/>
            <a:chOff x="-26204800" y="3547050"/>
            <a:chExt cx="296975" cy="295375"/>
          </a:xfrm>
        </p:grpSpPr>
        <p:sp>
          <p:nvSpPr>
            <p:cNvPr id="7393" name="Google Shape;7393;p8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5" name="Google Shape;7395;p8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6" name="Google Shape;7396;p84"/>
          <p:cNvGrpSpPr/>
          <p:nvPr/>
        </p:nvGrpSpPr>
        <p:grpSpPr>
          <a:xfrm>
            <a:off x="6178935" y="2693683"/>
            <a:ext cx="345328" cy="352833"/>
            <a:chOff x="-24353875" y="3147725"/>
            <a:chExt cx="289875" cy="296175"/>
          </a:xfrm>
        </p:grpSpPr>
        <p:sp>
          <p:nvSpPr>
            <p:cNvPr id="7397" name="Google Shape;7397;p8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84"/>
          <p:cNvGrpSpPr/>
          <p:nvPr/>
        </p:nvGrpSpPr>
        <p:grpSpPr>
          <a:xfrm>
            <a:off x="6186917" y="3173090"/>
            <a:ext cx="329365" cy="351910"/>
            <a:chOff x="-24344425" y="3519475"/>
            <a:chExt cx="276475" cy="295400"/>
          </a:xfrm>
        </p:grpSpPr>
        <p:sp>
          <p:nvSpPr>
            <p:cNvPr id="7400" name="Google Shape;7400;p8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84"/>
          <p:cNvGrpSpPr/>
          <p:nvPr/>
        </p:nvGrpSpPr>
        <p:grpSpPr>
          <a:xfrm>
            <a:off x="6176597" y="3625010"/>
            <a:ext cx="350004" cy="348128"/>
            <a:chOff x="-24353075" y="3891250"/>
            <a:chExt cx="293800" cy="292225"/>
          </a:xfrm>
        </p:grpSpPr>
        <p:sp>
          <p:nvSpPr>
            <p:cNvPr id="7403" name="Google Shape;7403;p8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84"/>
          <p:cNvGrpSpPr/>
          <p:nvPr/>
        </p:nvGrpSpPr>
        <p:grpSpPr>
          <a:xfrm>
            <a:off x="7960068" y="3173313"/>
            <a:ext cx="353757" cy="351463"/>
            <a:chOff x="-22845575" y="3504075"/>
            <a:chExt cx="296950" cy="295025"/>
          </a:xfrm>
        </p:grpSpPr>
        <p:sp>
          <p:nvSpPr>
            <p:cNvPr id="7406" name="Google Shape;7406;p8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84"/>
          <p:cNvGrpSpPr/>
          <p:nvPr/>
        </p:nvGrpSpPr>
        <p:grpSpPr>
          <a:xfrm>
            <a:off x="5753249" y="1306961"/>
            <a:ext cx="299344" cy="351880"/>
            <a:chOff x="-27691025" y="3175300"/>
            <a:chExt cx="251275" cy="295375"/>
          </a:xfrm>
        </p:grpSpPr>
        <p:sp>
          <p:nvSpPr>
            <p:cNvPr id="7409" name="Google Shape;7409;p8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84"/>
          <p:cNvGrpSpPr/>
          <p:nvPr/>
        </p:nvGrpSpPr>
        <p:grpSpPr>
          <a:xfrm>
            <a:off x="5725566" y="1825637"/>
            <a:ext cx="354710" cy="228015"/>
            <a:chOff x="-27721750" y="3598250"/>
            <a:chExt cx="297750" cy="191400"/>
          </a:xfrm>
        </p:grpSpPr>
        <p:sp>
          <p:nvSpPr>
            <p:cNvPr id="7414" name="Google Shape;7414;p8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84"/>
          <p:cNvGrpSpPr/>
          <p:nvPr/>
        </p:nvGrpSpPr>
        <p:grpSpPr>
          <a:xfrm>
            <a:off x="5726966" y="2219183"/>
            <a:ext cx="351910" cy="340980"/>
            <a:chOff x="-27719400" y="3925600"/>
            <a:chExt cx="295400" cy="286225"/>
          </a:xfrm>
        </p:grpSpPr>
        <p:sp>
          <p:nvSpPr>
            <p:cNvPr id="7417" name="Google Shape;7417;p8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4"/>
          <p:cNvGrpSpPr/>
          <p:nvPr/>
        </p:nvGrpSpPr>
        <p:grpSpPr>
          <a:xfrm>
            <a:off x="7948238" y="1306023"/>
            <a:ext cx="353757" cy="353757"/>
            <a:chOff x="-25834600" y="3176875"/>
            <a:chExt cx="296950" cy="296950"/>
          </a:xfrm>
        </p:grpSpPr>
        <p:sp>
          <p:nvSpPr>
            <p:cNvPr id="7420" name="Google Shape;7420;p8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84"/>
          <p:cNvGrpSpPr/>
          <p:nvPr/>
        </p:nvGrpSpPr>
        <p:grpSpPr>
          <a:xfrm>
            <a:off x="7948238" y="1774024"/>
            <a:ext cx="353757" cy="331241"/>
            <a:chOff x="-25834600" y="3564375"/>
            <a:chExt cx="296950" cy="278050"/>
          </a:xfrm>
        </p:grpSpPr>
        <p:sp>
          <p:nvSpPr>
            <p:cNvPr id="7426" name="Google Shape;7426;p8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84"/>
          <p:cNvGrpSpPr/>
          <p:nvPr/>
        </p:nvGrpSpPr>
        <p:grpSpPr>
          <a:xfrm>
            <a:off x="7946362" y="2213376"/>
            <a:ext cx="357509" cy="352595"/>
            <a:chOff x="-25834600" y="3915850"/>
            <a:chExt cx="300100" cy="295975"/>
          </a:xfrm>
        </p:grpSpPr>
        <p:sp>
          <p:nvSpPr>
            <p:cNvPr id="7435" name="Google Shape;7435;p8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84"/>
          <p:cNvGrpSpPr/>
          <p:nvPr/>
        </p:nvGrpSpPr>
        <p:grpSpPr>
          <a:xfrm>
            <a:off x="6681790" y="2694606"/>
            <a:ext cx="228968" cy="350987"/>
            <a:chOff x="-23930925" y="3149300"/>
            <a:chExt cx="192200" cy="294625"/>
          </a:xfrm>
        </p:grpSpPr>
        <p:sp>
          <p:nvSpPr>
            <p:cNvPr id="7439" name="Google Shape;7439;p8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4"/>
          <p:cNvGrpSpPr/>
          <p:nvPr/>
        </p:nvGrpSpPr>
        <p:grpSpPr>
          <a:xfrm>
            <a:off x="6638620" y="3173090"/>
            <a:ext cx="315307" cy="351910"/>
            <a:chOff x="-23962425" y="3519475"/>
            <a:chExt cx="264675" cy="295400"/>
          </a:xfrm>
        </p:grpSpPr>
        <p:sp>
          <p:nvSpPr>
            <p:cNvPr id="7444" name="Google Shape;7444;p8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6" name="Google Shape;7446;p8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7" name="Google Shape;7447;p84"/>
          <p:cNvGrpSpPr/>
          <p:nvPr/>
        </p:nvGrpSpPr>
        <p:grpSpPr>
          <a:xfrm>
            <a:off x="8017295" y="3623134"/>
            <a:ext cx="239302" cy="351880"/>
            <a:chOff x="-22788075" y="3904625"/>
            <a:chExt cx="200875" cy="295375"/>
          </a:xfrm>
        </p:grpSpPr>
        <p:sp>
          <p:nvSpPr>
            <p:cNvPr id="7448" name="Google Shape;7448;p8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84"/>
          <p:cNvGrpSpPr/>
          <p:nvPr/>
        </p:nvGrpSpPr>
        <p:grpSpPr>
          <a:xfrm>
            <a:off x="6172593" y="1306499"/>
            <a:ext cx="354710" cy="352803"/>
            <a:chOff x="-27351575" y="3175300"/>
            <a:chExt cx="297750" cy="296150"/>
          </a:xfrm>
        </p:grpSpPr>
        <p:sp>
          <p:nvSpPr>
            <p:cNvPr id="7453" name="Google Shape;7453;p8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4"/>
          <p:cNvGrpSpPr/>
          <p:nvPr/>
        </p:nvGrpSpPr>
        <p:grpSpPr>
          <a:xfrm>
            <a:off x="6218402" y="1758809"/>
            <a:ext cx="269293" cy="353072"/>
            <a:chOff x="-27313750" y="3545275"/>
            <a:chExt cx="226050" cy="296375"/>
          </a:xfrm>
        </p:grpSpPr>
        <p:sp>
          <p:nvSpPr>
            <p:cNvPr id="7458" name="Google Shape;7458;p8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84"/>
          <p:cNvGrpSpPr/>
          <p:nvPr/>
        </p:nvGrpSpPr>
        <p:grpSpPr>
          <a:xfrm>
            <a:off x="6172593" y="2211380"/>
            <a:ext cx="354710" cy="356586"/>
            <a:chOff x="-27351575" y="3915650"/>
            <a:chExt cx="297750" cy="299325"/>
          </a:xfrm>
        </p:grpSpPr>
        <p:sp>
          <p:nvSpPr>
            <p:cNvPr id="7462" name="Google Shape;7462;p8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84"/>
          <p:cNvGrpSpPr/>
          <p:nvPr/>
        </p:nvGrpSpPr>
        <p:grpSpPr>
          <a:xfrm>
            <a:off x="4860084" y="2693579"/>
            <a:ext cx="319060" cy="353042"/>
            <a:chOff x="-25445525" y="3175900"/>
            <a:chExt cx="267825" cy="296350"/>
          </a:xfrm>
        </p:grpSpPr>
        <p:sp>
          <p:nvSpPr>
            <p:cNvPr id="7465" name="Google Shape;7465;p8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84"/>
          <p:cNvGrpSpPr/>
          <p:nvPr/>
        </p:nvGrpSpPr>
        <p:grpSpPr>
          <a:xfrm>
            <a:off x="4841797" y="3183902"/>
            <a:ext cx="355633" cy="330288"/>
            <a:chOff x="-25465200" y="3565175"/>
            <a:chExt cx="298525" cy="277250"/>
          </a:xfrm>
        </p:grpSpPr>
        <p:sp>
          <p:nvSpPr>
            <p:cNvPr id="7469" name="Google Shape;7469;p8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84"/>
          <p:cNvGrpSpPr/>
          <p:nvPr/>
        </p:nvGrpSpPr>
        <p:grpSpPr>
          <a:xfrm>
            <a:off x="4841336" y="3623432"/>
            <a:ext cx="356556" cy="351285"/>
            <a:chOff x="-25465200" y="3916150"/>
            <a:chExt cx="299300" cy="294875"/>
          </a:xfrm>
        </p:grpSpPr>
        <p:sp>
          <p:nvSpPr>
            <p:cNvPr id="7472" name="Google Shape;7472;p8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84"/>
          <p:cNvGrpSpPr/>
          <p:nvPr/>
        </p:nvGrpSpPr>
        <p:grpSpPr>
          <a:xfrm>
            <a:off x="7068775" y="2693698"/>
            <a:ext cx="351880" cy="352803"/>
            <a:chOff x="-23615075" y="3148525"/>
            <a:chExt cx="295375" cy="296150"/>
          </a:xfrm>
        </p:grpSpPr>
        <p:sp>
          <p:nvSpPr>
            <p:cNvPr id="7475" name="Google Shape;7475;p8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8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0" name="Google Shape;7480;p84"/>
          <p:cNvGrpSpPr/>
          <p:nvPr/>
        </p:nvGrpSpPr>
        <p:grpSpPr>
          <a:xfrm>
            <a:off x="7068299" y="3632977"/>
            <a:ext cx="352833" cy="332194"/>
            <a:chOff x="-23615075" y="3906200"/>
            <a:chExt cx="296175" cy="278850"/>
          </a:xfrm>
        </p:grpSpPr>
        <p:sp>
          <p:nvSpPr>
            <p:cNvPr id="7481" name="Google Shape;7481;p8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4" name="Google Shape;7484;p8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5" name="Google Shape;7485;p84"/>
          <p:cNvGrpSpPr/>
          <p:nvPr/>
        </p:nvGrpSpPr>
        <p:grpSpPr>
          <a:xfrm>
            <a:off x="6617268" y="1306618"/>
            <a:ext cx="353757" cy="352565"/>
            <a:chOff x="-26980600" y="3175500"/>
            <a:chExt cx="296950" cy="295950"/>
          </a:xfrm>
        </p:grpSpPr>
        <p:sp>
          <p:nvSpPr>
            <p:cNvPr id="7486" name="Google Shape;7486;p8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9" name="Google Shape;7489;p8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0" name="Google Shape;7490;p84"/>
          <p:cNvGrpSpPr/>
          <p:nvPr/>
        </p:nvGrpSpPr>
        <p:grpSpPr>
          <a:xfrm>
            <a:off x="6617744" y="2245154"/>
            <a:ext cx="352803" cy="289039"/>
            <a:chOff x="-26981375" y="3951875"/>
            <a:chExt cx="296150" cy="242625"/>
          </a:xfrm>
        </p:grpSpPr>
        <p:sp>
          <p:nvSpPr>
            <p:cNvPr id="7491" name="Google Shape;7491;p8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84"/>
          <p:cNvGrpSpPr/>
          <p:nvPr/>
        </p:nvGrpSpPr>
        <p:grpSpPr>
          <a:xfrm>
            <a:off x="5282787" y="2692745"/>
            <a:ext cx="351910" cy="354710"/>
            <a:chOff x="-25094250" y="3176075"/>
            <a:chExt cx="295400" cy="297750"/>
          </a:xfrm>
        </p:grpSpPr>
        <p:sp>
          <p:nvSpPr>
            <p:cNvPr id="7495" name="Google Shape;7495;p8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84"/>
          <p:cNvGrpSpPr/>
          <p:nvPr/>
        </p:nvGrpSpPr>
        <p:grpSpPr>
          <a:xfrm>
            <a:off x="5282787" y="3173106"/>
            <a:ext cx="351910" cy="351880"/>
            <a:chOff x="-25094250" y="3547050"/>
            <a:chExt cx="295400" cy="295375"/>
          </a:xfrm>
        </p:grpSpPr>
        <p:sp>
          <p:nvSpPr>
            <p:cNvPr id="7499" name="Google Shape;7499;p8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4" name="Google Shape;7504;p8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5" name="Google Shape;7505;p84"/>
          <p:cNvGrpSpPr/>
          <p:nvPr/>
        </p:nvGrpSpPr>
        <p:grpSpPr>
          <a:xfrm>
            <a:off x="7514864" y="2693698"/>
            <a:ext cx="352803" cy="352803"/>
            <a:chOff x="-23245675" y="3148525"/>
            <a:chExt cx="296150" cy="296150"/>
          </a:xfrm>
        </p:grpSpPr>
        <p:sp>
          <p:nvSpPr>
            <p:cNvPr id="7506" name="Google Shape;7506;p8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9" name="Google Shape;7509;p8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0" name="Google Shape;7510;p84"/>
          <p:cNvGrpSpPr/>
          <p:nvPr/>
        </p:nvGrpSpPr>
        <p:grpSpPr>
          <a:xfrm>
            <a:off x="7515325" y="3622672"/>
            <a:ext cx="351880" cy="352803"/>
            <a:chOff x="-23244900" y="3888100"/>
            <a:chExt cx="295375" cy="296150"/>
          </a:xfrm>
        </p:grpSpPr>
        <p:sp>
          <p:nvSpPr>
            <p:cNvPr id="7511" name="Google Shape;7511;p8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2" name="Google Shape;7522;p8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524" name="Google Shape;7524;p8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28"/>
        <p:cNvGrpSpPr/>
        <p:nvPr/>
      </p:nvGrpSpPr>
      <p:grpSpPr>
        <a:xfrm>
          <a:off x="0" y="0"/>
          <a:ext cx="0" cy="0"/>
          <a:chOff x="0" y="0"/>
          <a:chExt cx="0" cy="0"/>
        </a:xfrm>
      </p:grpSpPr>
      <p:sp>
        <p:nvSpPr>
          <p:cNvPr id="7529" name="Google Shape;7529;p8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0" name="Google Shape;7530;p85"/>
          <p:cNvGrpSpPr/>
          <p:nvPr/>
        </p:nvGrpSpPr>
        <p:grpSpPr>
          <a:xfrm>
            <a:off x="832654" y="1819647"/>
            <a:ext cx="367261" cy="367261"/>
            <a:chOff x="-65145700" y="3727425"/>
            <a:chExt cx="317425" cy="317425"/>
          </a:xfrm>
        </p:grpSpPr>
        <p:sp>
          <p:nvSpPr>
            <p:cNvPr id="7531" name="Google Shape;7531;p8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85"/>
          <p:cNvGrpSpPr/>
          <p:nvPr/>
        </p:nvGrpSpPr>
        <p:grpSpPr>
          <a:xfrm>
            <a:off x="835851" y="2248561"/>
            <a:ext cx="360868" cy="367261"/>
            <a:chOff x="-65144125" y="4094450"/>
            <a:chExt cx="311900" cy="317425"/>
          </a:xfrm>
        </p:grpSpPr>
        <p:sp>
          <p:nvSpPr>
            <p:cNvPr id="7534" name="Google Shape;7534;p8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7" name="Google Shape;7537;p8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8" name="Google Shape;7538;p85"/>
          <p:cNvGrpSpPr/>
          <p:nvPr/>
        </p:nvGrpSpPr>
        <p:grpSpPr>
          <a:xfrm>
            <a:off x="3039420" y="1819256"/>
            <a:ext cx="370645" cy="368042"/>
            <a:chOff x="-63250675" y="3744075"/>
            <a:chExt cx="320350" cy="318100"/>
          </a:xfrm>
        </p:grpSpPr>
        <p:sp>
          <p:nvSpPr>
            <p:cNvPr id="7539" name="Google Shape;7539;p8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85"/>
          <p:cNvGrpSpPr/>
          <p:nvPr/>
        </p:nvGrpSpPr>
        <p:grpSpPr>
          <a:xfrm>
            <a:off x="3041112" y="2248561"/>
            <a:ext cx="367261" cy="367261"/>
            <a:chOff x="-63250675" y="4110200"/>
            <a:chExt cx="317425" cy="317425"/>
          </a:xfrm>
        </p:grpSpPr>
        <p:sp>
          <p:nvSpPr>
            <p:cNvPr id="7543" name="Google Shape;7543;p8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85"/>
          <p:cNvGrpSpPr/>
          <p:nvPr/>
        </p:nvGrpSpPr>
        <p:grpSpPr>
          <a:xfrm>
            <a:off x="1720159" y="2745656"/>
            <a:ext cx="359075" cy="358844"/>
            <a:chOff x="-61351725" y="3372400"/>
            <a:chExt cx="310350" cy="310150"/>
          </a:xfrm>
        </p:grpSpPr>
        <p:sp>
          <p:nvSpPr>
            <p:cNvPr id="7553" name="Google Shape;7553;p8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5"/>
          <p:cNvGrpSpPr/>
          <p:nvPr/>
        </p:nvGrpSpPr>
        <p:grpSpPr>
          <a:xfrm>
            <a:off x="1716514" y="3208713"/>
            <a:ext cx="366364" cy="333534"/>
            <a:chOff x="-61354875" y="3751050"/>
            <a:chExt cx="316650" cy="288275"/>
          </a:xfrm>
        </p:grpSpPr>
        <p:sp>
          <p:nvSpPr>
            <p:cNvPr id="7557" name="Google Shape;7557;p8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5"/>
          <p:cNvGrpSpPr/>
          <p:nvPr/>
        </p:nvGrpSpPr>
        <p:grpSpPr>
          <a:xfrm>
            <a:off x="1716514" y="3650352"/>
            <a:ext cx="366364" cy="367290"/>
            <a:chOff x="-61354875" y="4101525"/>
            <a:chExt cx="316650" cy="317450"/>
          </a:xfrm>
        </p:grpSpPr>
        <p:sp>
          <p:nvSpPr>
            <p:cNvPr id="7561" name="Google Shape;7561;p8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85"/>
          <p:cNvGrpSpPr/>
          <p:nvPr/>
        </p:nvGrpSpPr>
        <p:grpSpPr>
          <a:xfrm>
            <a:off x="3932949" y="2742228"/>
            <a:ext cx="368157" cy="365699"/>
            <a:chOff x="-59470075" y="3308975"/>
            <a:chExt cx="318200" cy="316075"/>
          </a:xfrm>
        </p:grpSpPr>
        <p:sp>
          <p:nvSpPr>
            <p:cNvPr id="7564" name="Google Shape;7564;p8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85"/>
          <p:cNvGrpSpPr/>
          <p:nvPr/>
        </p:nvGrpSpPr>
        <p:grpSpPr>
          <a:xfrm>
            <a:off x="1278379" y="1377933"/>
            <a:ext cx="367261" cy="364686"/>
            <a:chOff x="-64781025" y="3361050"/>
            <a:chExt cx="317425" cy="315200"/>
          </a:xfrm>
        </p:grpSpPr>
        <p:sp>
          <p:nvSpPr>
            <p:cNvPr id="7574" name="Google Shape;7574;p8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8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1" name="Google Shape;7581;p85"/>
          <p:cNvGrpSpPr/>
          <p:nvPr/>
        </p:nvGrpSpPr>
        <p:grpSpPr>
          <a:xfrm>
            <a:off x="3482779" y="1819372"/>
            <a:ext cx="382765" cy="367810"/>
            <a:chOff x="-62890750" y="3747425"/>
            <a:chExt cx="330825" cy="317900"/>
          </a:xfrm>
        </p:grpSpPr>
        <p:sp>
          <p:nvSpPr>
            <p:cNvPr id="7582" name="Google Shape;7582;p8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5"/>
          <p:cNvGrpSpPr/>
          <p:nvPr/>
        </p:nvGrpSpPr>
        <p:grpSpPr>
          <a:xfrm>
            <a:off x="3490531" y="2249009"/>
            <a:ext cx="367261" cy="366364"/>
            <a:chOff x="-62884425" y="4111775"/>
            <a:chExt cx="317425" cy="316650"/>
          </a:xfrm>
        </p:grpSpPr>
        <p:sp>
          <p:nvSpPr>
            <p:cNvPr id="7597" name="Google Shape;7597;p8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85"/>
          <p:cNvGrpSpPr/>
          <p:nvPr/>
        </p:nvGrpSpPr>
        <p:grpSpPr>
          <a:xfrm>
            <a:off x="2163165" y="2745078"/>
            <a:ext cx="365438" cy="360001"/>
            <a:chOff x="-60991775" y="3376900"/>
            <a:chExt cx="315850" cy="311150"/>
          </a:xfrm>
        </p:grpSpPr>
        <p:sp>
          <p:nvSpPr>
            <p:cNvPr id="7600" name="Google Shape;7600;p8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85"/>
          <p:cNvGrpSpPr/>
          <p:nvPr/>
        </p:nvGrpSpPr>
        <p:grpSpPr>
          <a:xfrm>
            <a:off x="2162702" y="3195942"/>
            <a:ext cx="366364" cy="359075"/>
            <a:chOff x="-60988625" y="3740800"/>
            <a:chExt cx="316650" cy="310350"/>
          </a:xfrm>
        </p:grpSpPr>
        <p:sp>
          <p:nvSpPr>
            <p:cNvPr id="7604" name="Google Shape;7604;p8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85"/>
          <p:cNvGrpSpPr/>
          <p:nvPr/>
        </p:nvGrpSpPr>
        <p:grpSpPr>
          <a:xfrm>
            <a:off x="2162702" y="3651393"/>
            <a:ext cx="366364" cy="365207"/>
            <a:chOff x="-60987850" y="4100950"/>
            <a:chExt cx="316650" cy="315650"/>
          </a:xfrm>
        </p:grpSpPr>
        <p:sp>
          <p:nvSpPr>
            <p:cNvPr id="7608" name="Google Shape;7608;p8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85"/>
          <p:cNvGrpSpPr/>
          <p:nvPr/>
        </p:nvGrpSpPr>
        <p:grpSpPr>
          <a:xfrm>
            <a:off x="3932486" y="3196853"/>
            <a:ext cx="369083" cy="357253"/>
            <a:chOff x="-59447250" y="3706150"/>
            <a:chExt cx="319000" cy="308775"/>
          </a:xfrm>
        </p:grpSpPr>
        <p:sp>
          <p:nvSpPr>
            <p:cNvPr id="7614" name="Google Shape;7614;p8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85"/>
          <p:cNvGrpSpPr/>
          <p:nvPr/>
        </p:nvGrpSpPr>
        <p:grpSpPr>
          <a:xfrm>
            <a:off x="1721214" y="1378164"/>
            <a:ext cx="368186" cy="364224"/>
            <a:chOff x="-64406125" y="3362225"/>
            <a:chExt cx="318225" cy="314800"/>
          </a:xfrm>
        </p:grpSpPr>
        <p:sp>
          <p:nvSpPr>
            <p:cNvPr id="7619" name="Google Shape;7619;p8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1" name="Google Shape;7621;p8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2" name="Google Shape;7622;p85"/>
          <p:cNvGrpSpPr/>
          <p:nvPr/>
        </p:nvGrpSpPr>
        <p:grpSpPr>
          <a:xfrm>
            <a:off x="1721677" y="2249009"/>
            <a:ext cx="367261" cy="366364"/>
            <a:chOff x="-64410850" y="4094450"/>
            <a:chExt cx="317425" cy="316650"/>
          </a:xfrm>
        </p:grpSpPr>
        <p:sp>
          <p:nvSpPr>
            <p:cNvPr id="7623" name="Google Shape;7623;p8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6" name="Google Shape;7626;p8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7" name="Google Shape;7627;p85"/>
          <p:cNvGrpSpPr/>
          <p:nvPr/>
        </p:nvGrpSpPr>
        <p:grpSpPr>
          <a:xfrm>
            <a:off x="3943225" y="1819083"/>
            <a:ext cx="365467" cy="368389"/>
            <a:chOff x="-62516625" y="3743175"/>
            <a:chExt cx="315875" cy="318400"/>
          </a:xfrm>
        </p:grpSpPr>
        <p:sp>
          <p:nvSpPr>
            <p:cNvPr id="7628" name="Google Shape;7628;p8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85"/>
          <p:cNvGrpSpPr/>
          <p:nvPr/>
        </p:nvGrpSpPr>
        <p:grpSpPr>
          <a:xfrm>
            <a:off x="3950065" y="2269054"/>
            <a:ext cx="351786" cy="326274"/>
            <a:chOff x="-62511900" y="4129100"/>
            <a:chExt cx="304050" cy="282000"/>
          </a:xfrm>
        </p:grpSpPr>
        <p:sp>
          <p:nvSpPr>
            <p:cNvPr id="7631" name="Google Shape;7631;p8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85"/>
          <p:cNvGrpSpPr/>
          <p:nvPr/>
        </p:nvGrpSpPr>
        <p:grpSpPr>
          <a:xfrm>
            <a:off x="2628187" y="2741448"/>
            <a:ext cx="310770" cy="367261"/>
            <a:chOff x="-60597975" y="3367475"/>
            <a:chExt cx="268600" cy="317425"/>
          </a:xfrm>
        </p:grpSpPr>
        <p:sp>
          <p:nvSpPr>
            <p:cNvPr id="7637" name="Google Shape;7637;p8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2" name="Google Shape;7642;p8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3" name="Google Shape;7643;p85"/>
          <p:cNvGrpSpPr/>
          <p:nvPr/>
        </p:nvGrpSpPr>
        <p:grpSpPr>
          <a:xfrm>
            <a:off x="2600390" y="3702764"/>
            <a:ext cx="366364" cy="262465"/>
            <a:chOff x="-60621600" y="4145650"/>
            <a:chExt cx="316650" cy="226850"/>
          </a:xfrm>
        </p:grpSpPr>
        <p:sp>
          <p:nvSpPr>
            <p:cNvPr id="7644" name="Google Shape;7644;p8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5"/>
          <p:cNvGrpSpPr/>
          <p:nvPr/>
        </p:nvGrpSpPr>
        <p:grpSpPr>
          <a:xfrm>
            <a:off x="3937042" y="3651263"/>
            <a:ext cx="359972" cy="365467"/>
            <a:chOff x="-59400775" y="4084200"/>
            <a:chExt cx="311125" cy="315875"/>
          </a:xfrm>
        </p:grpSpPr>
        <p:sp>
          <p:nvSpPr>
            <p:cNvPr id="7648" name="Google Shape;7648;p8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85"/>
          <p:cNvGrpSpPr/>
          <p:nvPr/>
        </p:nvGrpSpPr>
        <p:grpSpPr>
          <a:xfrm>
            <a:off x="2161136" y="1377094"/>
            <a:ext cx="365438" cy="366364"/>
            <a:chOff x="-64044600" y="3360375"/>
            <a:chExt cx="315850" cy="316650"/>
          </a:xfrm>
        </p:grpSpPr>
        <p:sp>
          <p:nvSpPr>
            <p:cNvPr id="7655" name="Google Shape;7655;p8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85"/>
          <p:cNvGrpSpPr/>
          <p:nvPr/>
        </p:nvGrpSpPr>
        <p:grpSpPr>
          <a:xfrm>
            <a:off x="2187559" y="1819647"/>
            <a:ext cx="312592" cy="367261"/>
            <a:chOff x="-64022550" y="3727425"/>
            <a:chExt cx="270175" cy="317425"/>
          </a:xfrm>
        </p:grpSpPr>
        <p:sp>
          <p:nvSpPr>
            <p:cNvPr id="7659" name="Google Shape;7659;p8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85"/>
          <p:cNvGrpSpPr/>
          <p:nvPr/>
        </p:nvGrpSpPr>
        <p:grpSpPr>
          <a:xfrm>
            <a:off x="2211697" y="2248547"/>
            <a:ext cx="264317" cy="367290"/>
            <a:chOff x="-64001300" y="4093650"/>
            <a:chExt cx="228450" cy="317450"/>
          </a:xfrm>
        </p:grpSpPr>
        <p:sp>
          <p:nvSpPr>
            <p:cNvPr id="7663" name="Google Shape;7663;p8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85"/>
          <p:cNvGrpSpPr/>
          <p:nvPr/>
        </p:nvGrpSpPr>
        <p:grpSpPr>
          <a:xfrm>
            <a:off x="830701" y="2741838"/>
            <a:ext cx="359972" cy="366480"/>
            <a:chOff x="-62148800" y="3377700"/>
            <a:chExt cx="311125" cy="316750"/>
          </a:xfrm>
        </p:grpSpPr>
        <p:sp>
          <p:nvSpPr>
            <p:cNvPr id="7668" name="Google Shape;7668;p8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85"/>
          <p:cNvGrpSpPr/>
          <p:nvPr/>
        </p:nvGrpSpPr>
        <p:grpSpPr>
          <a:xfrm>
            <a:off x="826608" y="3191835"/>
            <a:ext cx="368157" cy="367290"/>
            <a:chOff x="-62154300" y="3743950"/>
            <a:chExt cx="318200" cy="317450"/>
          </a:xfrm>
        </p:grpSpPr>
        <p:sp>
          <p:nvSpPr>
            <p:cNvPr id="7671" name="Google Shape;7671;p8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85"/>
          <p:cNvGrpSpPr/>
          <p:nvPr/>
        </p:nvGrpSpPr>
        <p:grpSpPr>
          <a:xfrm>
            <a:off x="826594" y="3650815"/>
            <a:ext cx="368186" cy="366364"/>
            <a:chOff x="-62151950" y="4111775"/>
            <a:chExt cx="318225" cy="316650"/>
          </a:xfrm>
        </p:grpSpPr>
        <p:sp>
          <p:nvSpPr>
            <p:cNvPr id="7674" name="Google Shape;7674;p8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5"/>
          <p:cNvGrpSpPr/>
          <p:nvPr/>
        </p:nvGrpSpPr>
        <p:grpSpPr>
          <a:xfrm>
            <a:off x="3045218" y="2741361"/>
            <a:ext cx="368157" cy="367434"/>
            <a:chOff x="-60254550" y="3367325"/>
            <a:chExt cx="318200" cy="317575"/>
          </a:xfrm>
        </p:grpSpPr>
        <p:sp>
          <p:nvSpPr>
            <p:cNvPr id="7679" name="Google Shape;7679;p8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5"/>
          <p:cNvGrpSpPr/>
          <p:nvPr/>
        </p:nvGrpSpPr>
        <p:grpSpPr>
          <a:xfrm>
            <a:off x="3046115" y="3192355"/>
            <a:ext cx="366364" cy="366248"/>
            <a:chOff x="-60255350" y="3733825"/>
            <a:chExt cx="316650" cy="316550"/>
          </a:xfrm>
        </p:grpSpPr>
        <p:sp>
          <p:nvSpPr>
            <p:cNvPr id="7684" name="Google Shape;7684;p8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85"/>
          <p:cNvGrpSpPr/>
          <p:nvPr/>
        </p:nvGrpSpPr>
        <p:grpSpPr>
          <a:xfrm>
            <a:off x="3073912" y="3651263"/>
            <a:ext cx="310770" cy="365467"/>
            <a:chOff x="-60232500" y="4101525"/>
            <a:chExt cx="268600" cy="315875"/>
          </a:xfrm>
        </p:grpSpPr>
        <p:sp>
          <p:nvSpPr>
            <p:cNvPr id="7692" name="Google Shape;7692;p8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4" name="Google Shape;7694;p8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85"/>
          <p:cNvGrpSpPr/>
          <p:nvPr/>
        </p:nvGrpSpPr>
        <p:grpSpPr>
          <a:xfrm>
            <a:off x="2606912" y="1377094"/>
            <a:ext cx="368186" cy="366364"/>
            <a:chOff x="-63679950" y="3360375"/>
            <a:chExt cx="318225" cy="316650"/>
          </a:xfrm>
        </p:grpSpPr>
        <p:sp>
          <p:nvSpPr>
            <p:cNvPr id="7696" name="Google Shape;7696;p8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0" name="Google Shape;7700;p8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1" name="Google Shape;7701;p85"/>
          <p:cNvGrpSpPr/>
          <p:nvPr/>
        </p:nvGrpSpPr>
        <p:grpSpPr>
          <a:xfrm>
            <a:off x="2605539" y="2248431"/>
            <a:ext cx="370934" cy="367521"/>
            <a:chOff x="-63679950" y="4093450"/>
            <a:chExt cx="320600" cy="317650"/>
          </a:xfrm>
        </p:grpSpPr>
        <p:sp>
          <p:nvSpPr>
            <p:cNvPr id="7702" name="Google Shape;7702;p8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85"/>
          <p:cNvGrpSpPr/>
          <p:nvPr/>
        </p:nvGrpSpPr>
        <p:grpSpPr>
          <a:xfrm>
            <a:off x="1265656" y="2741433"/>
            <a:ext cx="366364" cy="367290"/>
            <a:chOff x="-61784125" y="3377700"/>
            <a:chExt cx="316650" cy="317450"/>
          </a:xfrm>
        </p:grpSpPr>
        <p:sp>
          <p:nvSpPr>
            <p:cNvPr id="7706" name="Google Shape;7706;p8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85"/>
          <p:cNvGrpSpPr/>
          <p:nvPr/>
        </p:nvGrpSpPr>
        <p:grpSpPr>
          <a:xfrm>
            <a:off x="1265656" y="3191835"/>
            <a:ext cx="366364" cy="367290"/>
            <a:chOff x="-61783350" y="3743950"/>
            <a:chExt cx="316650" cy="317450"/>
          </a:xfrm>
        </p:grpSpPr>
        <p:sp>
          <p:nvSpPr>
            <p:cNvPr id="7714" name="Google Shape;7714;p8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6" name="Google Shape;7716;p8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9" name="Google Shape;7719;p85"/>
          <p:cNvGrpSpPr/>
          <p:nvPr/>
        </p:nvGrpSpPr>
        <p:grpSpPr>
          <a:xfrm>
            <a:off x="3487080" y="3651668"/>
            <a:ext cx="369112" cy="364657"/>
            <a:chOff x="-59869425" y="4102225"/>
            <a:chExt cx="319025" cy="315175"/>
          </a:xfrm>
        </p:grpSpPr>
        <p:sp>
          <p:nvSpPr>
            <p:cNvPr id="7720" name="Google Shape;7720;p8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5"/>
          <p:cNvGrpSpPr/>
          <p:nvPr/>
        </p:nvGrpSpPr>
        <p:grpSpPr>
          <a:xfrm>
            <a:off x="2605883" y="4120490"/>
            <a:ext cx="366364" cy="365467"/>
            <a:chOff x="-59029025" y="3711650"/>
            <a:chExt cx="316650" cy="315875"/>
          </a:xfrm>
        </p:grpSpPr>
        <p:sp>
          <p:nvSpPr>
            <p:cNvPr id="7725" name="Google Shape;7725;p8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85"/>
          <p:cNvGrpSpPr/>
          <p:nvPr/>
        </p:nvGrpSpPr>
        <p:grpSpPr>
          <a:xfrm>
            <a:off x="4841373" y="1398014"/>
            <a:ext cx="351940" cy="348188"/>
            <a:chOff x="581525" y="3254850"/>
            <a:chExt cx="297750" cy="294575"/>
          </a:xfrm>
        </p:grpSpPr>
        <p:sp>
          <p:nvSpPr>
            <p:cNvPr id="7733" name="Google Shape;7733;p8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85"/>
          <p:cNvGrpSpPr/>
          <p:nvPr/>
        </p:nvGrpSpPr>
        <p:grpSpPr>
          <a:xfrm>
            <a:off x="4840442" y="1836950"/>
            <a:ext cx="353802" cy="351497"/>
            <a:chOff x="580725" y="3617925"/>
            <a:chExt cx="299325" cy="297375"/>
          </a:xfrm>
        </p:grpSpPr>
        <p:sp>
          <p:nvSpPr>
            <p:cNvPr id="7737" name="Google Shape;7737;p8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85"/>
          <p:cNvGrpSpPr/>
          <p:nvPr/>
        </p:nvGrpSpPr>
        <p:grpSpPr>
          <a:xfrm>
            <a:off x="4842304" y="2284140"/>
            <a:ext cx="350079" cy="350079"/>
            <a:chOff x="583100" y="3982600"/>
            <a:chExt cx="296175" cy="296175"/>
          </a:xfrm>
        </p:grpSpPr>
        <p:sp>
          <p:nvSpPr>
            <p:cNvPr id="7743" name="Google Shape;7743;p8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5"/>
          <p:cNvGrpSpPr/>
          <p:nvPr/>
        </p:nvGrpSpPr>
        <p:grpSpPr>
          <a:xfrm>
            <a:off x="7074918" y="1397764"/>
            <a:ext cx="307231" cy="348690"/>
            <a:chOff x="2423775" y="3226875"/>
            <a:chExt cx="259925" cy="295000"/>
          </a:xfrm>
        </p:grpSpPr>
        <p:sp>
          <p:nvSpPr>
            <p:cNvPr id="7751" name="Google Shape;7751;p8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5"/>
          <p:cNvGrpSpPr/>
          <p:nvPr/>
        </p:nvGrpSpPr>
        <p:grpSpPr>
          <a:xfrm>
            <a:off x="7052106" y="1839049"/>
            <a:ext cx="352857" cy="347301"/>
            <a:chOff x="2404875" y="3592725"/>
            <a:chExt cx="298525" cy="293825"/>
          </a:xfrm>
        </p:grpSpPr>
        <p:sp>
          <p:nvSpPr>
            <p:cNvPr id="7755" name="Google Shape;7755;p8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85"/>
          <p:cNvGrpSpPr/>
          <p:nvPr/>
        </p:nvGrpSpPr>
        <p:grpSpPr>
          <a:xfrm>
            <a:off x="7053036" y="2284614"/>
            <a:ext cx="350995" cy="349133"/>
            <a:chOff x="2404875" y="3955825"/>
            <a:chExt cx="296950" cy="295375"/>
          </a:xfrm>
        </p:grpSpPr>
        <p:sp>
          <p:nvSpPr>
            <p:cNvPr id="7759" name="Google Shape;7759;p8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85"/>
          <p:cNvGrpSpPr/>
          <p:nvPr/>
        </p:nvGrpSpPr>
        <p:grpSpPr>
          <a:xfrm>
            <a:off x="5747016" y="2748808"/>
            <a:ext cx="349163" cy="350079"/>
            <a:chOff x="4263650" y="3235150"/>
            <a:chExt cx="295400" cy="296175"/>
          </a:xfrm>
        </p:grpSpPr>
        <p:sp>
          <p:nvSpPr>
            <p:cNvPr id="7764" name="Google Shape;7764;p8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85"/>
          <p:cNvGrpSpPr/>
          <p:nvPr/>
        </p:nvGrpSpPr>
        <p:grpSpPr>
          <a:xfrm>
            <a:off x="5744696" y="3207969"/>
            <a:ext cx="353802" cy="327739"/>
            <a:chOff x="4266025" y="3609275"/>
            <a:chExt cx="299325" cy="277275"/>
          </a:xfrm>
        </p:grpSpPr>
        <p:sp>
          <p:nvSpPr>
            <p:cNvPr id="7770" name="Google Shape;7770;p8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85"/>
          <p:cNvGrpSpPr/>
          <p:nvPr/>
        </p:nvGrpSpPr>
        <p:grpSpPr>
          <a:xfrm>
            <a:off x="5745154" y="3673356"/>
            <a:ext cx="352886" cy="349133"/>
            <a:chOff x="4263650" y="3963700"/>
            <a:chExt cx="298550" cy="295375"/>
          </a:xfrm>
        </p:grpSpPr>
        <p:sp>
          <p:nvSpPr>
            <p:cNvPr id="7773" name="Google Shape;7773;p8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85"/>
          <p:cNvGrpSpPr/>
          <p:nvPr/>
        </p:nvGrpSpPr>
        <p:grpSpPr>
          <a:xfrm>
            <a:off x="8023491" y="2748809"/>
            <a:ext cx="226264" cy="350079"/>
            <a:chOff x="6164975" y="3211525"/>
            <a:chExt cx="191425" cy="296175"/>
          </a:xfrm>
        </p:grpSpPr>
        <p:sp>
          <p:nvSpPr>
            <p:cNvPr id="7781" name="Google Shape;7781;p8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5"/>
          <p:cNvGrpSpPr/>
          <p:nvPr/>
        </p:nvGrpSpPr>
        <p:grpSpPr>
          <a:xfrm>
            <a:off x="5285528" y="1397084"/>
            <a:ext cx="352886" cy="350049"/>
            <a:chOff x="946175" y="3253275"/>
            <a:chExt cx="298550" cy="296150"/>
          </a:xfrm>
        </p:grpSpPr>
        <p:sp>
          <p:nvSpPr>
            <p:cNvPr id="7789" name="Google Shape;7789;p8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85"/>
          <p:cNvGrpSpPr/>
          <p:nvPr/>
        </p:nvGrpSpPr>
        <p:grpSpPr>
          <a:xfrm>
            <a:off x="5286459" y="1839048"/>
            <a:ext cx="351024" cy="347301"/>
            <a:chOff x="946175" y="3619500"/>
            <a:chExt cx="296975" cy="293825"/>
          </a:xfrm>
        </p:grpSpPr>
        <p:sp>
          <p:nvSpPr>
            <p:cNvPr id="7795" name="Google Shape;7795;p8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5"/>
          <p:cNvGrpSpPr/>
          <p:nvPr/>
        </p:nvGrpSpPr>
        <p:grpSpPr>
          <a:xfrm>
            <a:off x="5286001" y="2283682"/>
            <a:ext cx="351940" cy="350995"/>
            <a:chOff x="944600" y="3981825"/>
            <a:chExt cx="297750" cy="296950"/>
          </a:xfrm>
        </p:grpSpPr>
        <p:sp>
          <p:nvSpPr>
            <p:cNvPr id="7802" name="Google Shape;7802;p8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85"/>
          <p:cNvGrpSpPr/>
          <p:nvPr/>
        </p:nvGrpSpPr>
        <p:grpSpPr>
          <a:xfrm>
            <a:off x="7502937" y="1397542"/>
            <a:ext cx="350079" cy="349133"/>
            <a:chOff x="2768750" y="3227275"/>
            <a:chExt cx="296175" cy="295375"/>
          </a:xfrm>
        </p:grpSpPr>
        <p:sp>
          <p:nvSpPr>
            <p:cNvPr id="7807" name="Google Shape;7807;p8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85"/>
          <p:cNvGrpSpPr/>
          <p:nvPr/>
        </p:nvGrpSpPr>
        <p:grpSpPr>
          <a:xfrm>
            <a:off x="7523888" y="1838414"/>
            <a:ext cx="308177" cy="348572"/>
            <a:chOff x="2786075" y="3591800"/>
            <a:chExt cx="260725" cy="294900"/>
          </a:xfrm>
        </p:grpSpPr>
        <p:sp>
          <p:nvSpPr>
            <p:cNvPr id="7816" name="Google Shape;7816;p8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85"/>
          <p:cNvGrpSpPr/>
          <p:nvPr/>
        </p:nvGrpSpPr>
        <p:grpSpPr>
          <a:xfrm>
            <a:off x="7564387" y="2284141"/>
            <a:ext cx="227180" cy="350079"/>
            <a:chOff x="2819150" y="3955025"/>
            <a:chExt cx="192200" cy="296175"/>
          </a:xfrm>
        </p:grpSpPr>
        <p:sp>
          <p:nvSpPr>
            <p:cNvPr id="7822" name="Google Shape;7822;p8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85"/>
          <p:cNvGrpSpPr/>
          <p:nvPr/>
        </p:nvGrpSpPr>
        <p:grpSpPr>
          <a:xfrm>
            <a:off x="6188160" y="2749739"/>
            <a:ext cx="349133" cy="348217"/>
            <a:chOff x="4629125" y="3235150"/>
            <a:chExt cx="295375" cy="294600"/>
          </a:xfrm>
        </p:grpSpPr>
        <p:sp>
          <p:nvSpPr>
            <p:cNvPr id="7827" name="Google Shape;7827;p8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85"/>
          <p:cNvGrpSpPr/>
          <p:nvPr/>
        </p:nvGrpSpPr>
        <p:grpSpPr>
          <a:xfrm>
            <a:off x="6188145" y="3197272"/>
            <a:ext cx="349163" cy="349133"/>
            <a:chOff x="4628325" y="3599825"/>
            <a:chExt cx="295400" cy="295375"/>
          </a:xfrm>
        </p:grpSpPr>
        <p:sp>
          <p:nvSpPr>
            <p:cNvPr id="7833" name="Google Shape;7833;p8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5"/>
          <p:cNvGrpSpPr/>
          <p:nvPr/>
        </p:nvGrpSpPr>
        <p:grpSpPr>
          <a:xfrm>
            <a:off x="6209096" y="3672883"/>
            <a:ext cx="307261" cy="350079"/>
            <a:chOff x="4645650" y="3962900"/>
            <a:chExt cx="259950" cy="296175"/>
          </a:xfrm>
        </p:grpSpPr>
        <p:sp>
          <p:nvSpPr>
            <p:cNvPr id="7846" name="Google Shape;7846;p8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85"/>
          <p:cNvGrpSpPr/>
          <p:nvPr/>
        </p:nvGrpSpPr>
        <p:grpSpPr>
          <a:xfrm>
            <a:off x="7962056" y="3197745"/>
            <a:ext cx="349133" cy="348188"/>
            <a:chOff x="6143725" y="3582500"/>
            <a:chExt cx="295375" cy="294575"/>
          </a:xfrm>
        </p:grpSpPr>
        <p:sp>
          <p:nvSpPr>
            <p:cNvPr id="7853" name="Google Shape;7853;p8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85"/>
          <p:cNvGrpSpPr/>
          <p:nvPr/>
        </p:nvGrpSpPr>
        <p:grpSpPr>
          <a:xfrm>
            <a:off x="5730883" y="1397084"/>
            <a:ext cx="350995" cy="350049"/>
            <a:chOff x="1310075" y="3253275"/>
            <a:chExt cx="296950" cy="296150"/>
          </a:xfrm>
        </p:grpSpPr>
        <p:sp>
          <p:nvSpPr>
            <p:cNvPr id="7861" name="Google Shape;7861;p8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8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85"/>
          <p:cNvGrpSpPr/>
          <p:nvPr/>
        </p:nvGrpSpPr>
        <p:grpSpPr>
          <a:xfrm>
            <a:off x="5730410" y="2283343"/>
            <a:ext cx="351941" cy="351675"/>
            <a:chOff x="1310075" y="3980250"/>
            <a:chExt cx="297750" cy="297525"/>
          </a:xfrm>
        </p:grpSpPr>
        <p:sp>
          <p:nvSpPr>
            <p:cNvPr id="7866" name="Google Shape;7866;p8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5"/>
          <p:cNvGrpSpPr/>
          <p:nvPr/>
        </p:nvGrpSpPr>
        <p:grpSpPr>
          <a:xfrm>
            <a:off x="7995198" y="1397542"/>
            <a:ext cx="266305" cy="349133"/>
            <a:chOff x="3167275" y="3227275"/>
            <a:chExt cx="225300" cy="295375"/>
          </a:xfrm>
        </p:grpSpPr>
        <p:sp>
          <p:nvSpPr>
            <p:cNvPr id="7871" name="Google Shape;7871;p8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6" name="Google Shape;7876;p8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7" name="Google Shape;7877;p85"/>
          <p:cNvGrpSpPr/>
          <p:nvPr/>
        </p:nvGrpSpPr>
        <p:grpSpPr>
          <a:xfrm>
            <a:off x="7952380" y="2284599"/>
            <a:ext cx="351940" cy="349163"/>
            <a:chOff x="3133425" y="3955025"/>
            <a:chExt cx="297750" cy="295400"/>
          </a:xfrm>
        </p:grpSpPr>
        <p:sp>
          <p:nvSpPr>
            <p:cNvPr id="7878" name="Google Shape;7878;p8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85"/>
          <p:cNvGrpSpPr/>
          <p:nvPr/>
        </p:nvGrpSpPr>
        <p:grpSpPr>
          <a:xfrm>
            <a:off x="6632554" y="2748187"/>
            <a:ext cx="350079" cy="351320"/>
            <a:chOff x="4991425" y="3234750"/>
            <a:chExt cx="296175" cy="297225"/>
          </a:xfrm>
        </p:grpSpPr>
        <p:sp>
          <p:nvSpPr>
            <p:cNvPr id="7882" name="Google Shape;7882;p8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85"/>
          <p:cNvGrpSpPr/>
          <p:nvPr/>
        </p:nvGrpSpPr>
        <p:grpSpPr>
          <a:xfrm>
            <a:off x="6632554" y="3217750"/>
            <a:ext cx="350079" cy="308177"/>
            <a:chOff x="4991425" y="3617150"/>
            <a:chExt cx="296175" cy="260725"/>
          </a:xfrm>
        </p:grpSpPr>
        <p:sp>
          <p:nvSpPr>
            <p:cNvPr id="7889" name="Google Shape;7889;p8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85"/>
          <p:cNvGrpSpPr/>
          <p:nvPr/>
        </p:nvGrpSpPr>
        <p:grpSpPr>
          <a:xfrm>
            <a:off x="6709827" y="3673341"/>
            <a:ext cx="195532" cy="349163"/>
            <a:chOff x="5056800" y="3962900"/>
            <a:chExt cx="165425" cy="295400"/>
          </a:xfrm>
        </p:grpSpPr>
        <p:sp>
          <p:nvSpPr>
            <p:cNvPr id="7897" name="Google Shape;7897;p8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85"/>
          <p:cNvGrpSpPr/>
          <p:nvPr/>
        </p:nvGrpSpPr>
        <p:grpSpPr>
          <a:xfrm>
            <a:off x="7961125" y="3673357"/>
            <a:ext cx="350995" cy="349133"/>
            <a:chOff x="6168925" y="3936925"/>
            <a:chExt cx="296950" cy="295375"/>
          </a:xfrm>
        </p:grpSpPr>
        <p:sp>
          <p:nvSpPr>
            <p:cNvPr id="7901" name="Google Shape;7901;p8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85"/>
          <p:cNvGrpSpPr/>
          <p:nvPr/>
        </p:nvGrpSpPr>
        <p:grpSpPr>
          <a:xfrm>
            <a:off x="6174844" y="1390429"/>
            <a:ext cx="348188" cy="349133"/>
            <a:chOff x="1674750" y="3254050"/>
            <a:chExt cx="294575" cy="295375"/>
          </a:xfrm>
        </p:grpSpPr>
        <p:sp>
          <p:nvSpPr>
            <p:cNvPr id="7908" name="Google Shape;7908;p8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85"/>
          <p:cNvGrpSpPr/>
          <p:nvPr/>
        </p:nvGrpSpPr>
        <p:grpSpPr>
          <a:xfrm>
            <a:off x="6189239" y="1838132"/>
            <a:ext cx="319347" cy="349133"/>
            <a:chOff x="1687350" y="3618725"/>
            <a:chExt cx="270175" cy="295375"/>
          </a:xfrm>
        </p:grpSpPr>
        <p:sp>
          <p:nvSpPr>
            <p:cNvPr id="7912" name="Google Shape;7912;p8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85"/>
          <p:cNvGrpSpPr/>
          <p:nvPr/>
        </p:nvGrpSpPr>
        <p:grpSpPr>
          <a:xfrm>
            <a:off x="6172942" y="2284613"/>
            <a:ext cx="351940" cy="349133"/>
            <a:chOff x="1672375" y="3982600"/>
            <a:chExt cx="297750" cy="295375"/>
          </a:xfrm>
        </p:grpSpPr>
        <p:sp>
          <p:nvSpPr>
            <p:cNvPr id="7916" name="Google Shape;7916;p8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5"/>
          <p:cNvGrpSpPr/>
          <p:nvPr/>
        </p:nvGrpSpPr>
        <p:grpSpPr>
          <a:xfrm>
            <a:off x="4864934" y="2748808"/>
            <a:ext cx="350079" cy="350079"/>
            <a:chOff x="3497300" y="3227275"/>
            <a:chExt cx="296175" cy="296175"/>
          </a:xfrm>
        </p:grpSpPr>
        <p:sp>
          <p:nvSpPr>
            <p:cNvPr id="7920" name="Google Shape;7920;p8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85"/>
          <p:cNvGrpSpPr/>
          <p:nvPr/>
        </p:nvGrpSpPr>
        <p:grpSpPr>
          <a:xfrm>
            <a:off x="4865407" y="3198203"/>
            <a:ext cx="349133" cy="347272"/>
            <a:chOff x="3497300" y="3591950"/>
            <a:chExt cx="295375" cy="293800"/>
          </a:xfrm>
        </p:grpSpPr>
        <p:sp>
          <p:nvSpPr>
            <p:cNvPr id="7929" name="Google Shape;7929;p8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85"/>
          <p:cNvGrpSpPr/>
          <p:nvPr/>
        </p:nvGrpSpPr>
        <p:grpSpPr>
          <a:xfrm>
            <a:off x="4865407" y="3673341"/>
            <a:ext cx="349133" cy="349163"/>
            <a:chOff x="3497300" y="3955025"/>
            <a:chExt cx="295375" cy="295400"/>
          </a:xfrm>
        </p:grpSpPr>
        <p:sp>
          <p:nvSpPr>
            <p:cNvPr id="7938" name="Google Shape;7938;p8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85"/>
          <p:cNvGrpSpPr/>
          <p:nvPr/>
        </p:nvGrpSpPr>
        <p:grpSpPr>
          <a:xfrm>
            <a:off x="7089979" y="2749532"/>
            <a:ext cx="327739" cy="348631"/>
            <a:chOff x="5364750" y="3235150"/>
            <a:chExt cx="277275" cy="294950"/>
          </a:xfrm>
        </p:grpSpPr>
        <p:sp>
          <p:nvSpPr>
            <p:cNvPr id="7942" name="Google Shape;7942;p8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85"/>
          <p:cNvGrpSpPr/>
          <p:nvPr/>
        </p:nvGrpSpPr>
        <p:grpSpPr>
          <a:xfrm>
            <a:off x="7078337" y="3195868"/>
            <a:ext cx="351024" cy="351941"/>
            <a:chOff x="5355300" y="3598250"/>
            <a:chExt cx="296975" cy="297750"/>
          </a:xfrm>
        </p:grpSpPr>
        <p:sp>
          <p:nvSpPr>
            <p:cNvPr id="7951" name="Google Shape;7951;p8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85"/>
          <p:cNvGrpSpPr/>
          <p:nvPr/>
        </p:nvGrpSpPr>
        <p:grpSpPr>
          <a:xfrm>
            <a:off x="7082533" y="3734790"/>
            <a:ext cx="342632" cy="226264"/>
            <a:chOff x="5358450" y="4015675"/>
            <a:chExt cx="289875" cy="191425"/>
          </a:xfrm>
        </p:grpSpPr>
        <p:sp>
          <p:nvSpPr>
            <p:cNvPr id="7960" name="Google Shape;7960;p8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85"/>
          <p:cNvGrpSpPr/>
          <p:nvPr/>
        </p:nvGrpSpPr>
        <p:grpSpPr>
          <a:xfrm>
            <a:off x="6209015" y="4117322"/>
            <a:ext cx="351024" cy="325464"/>
            <a:chOff x="6543825" y="3202075"/>
            <a:chExt cx="296975" cy="275350"/>
          </a:xfrm>
        </p:grpSpPr>
        <p:sp>
          <p:nvSpPr>
            <p:cNvPr id="7965" name="Google Shape;7965;p8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5"/>
          <p:cNvGrpSpPr/>
          <p:nvPr/>
        </p:nvGrpSpPr>
        <p:grpSpPr>
          <a:xfrm>
            <a:off x="6615996" y="1397069"/>
            <a:ext cx="350079" cy="350079"/>
            <a:chOff x="2037825" y="3254050"/>
            <a:chExt cx="296175" cy="296175"/>
          </a:xfrm>
        </p:grpSpPr>
        <p:sp>
          <p:nvSpPr>
            <p:cNvPr id="7973" name="Google Shape;7973;p8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85"/>
          <p:cNvGrpSpPr/>
          <p:nvPr/>
        </p:nvGrpSpPr>
        <p:grpSpPr>
          <a:xfrm>
            <a:off x="6614135" y="1838236"/>
            <a:ext cx="353802" cy="348926"/>
            <a:chOff x="2034675" y="3617925"/>
            <a:chExt cx="299325" cy="295200"/>
          </a:xfrm>
        </p:grpSpPr>
        <p:sp>
          <p:nvSpPr>
            <p:cNvPr id="7980" name="Google Shape;7980;p8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85"/>
          <p:cNvGrpSpPr/>
          <p:nvPr/>
        </p:nvGrpSpPr>
        <p:grpSpPr>
          <a:xfrm>
            <a:off x="6615996" y="2284613"/>
            <a:ext cx="350079" cy="349133"/>
            <a:chOff x="2037825" y="3981825"/>
            <a:chExt cx="296175" cy="295375"/>
          </a:xfrm>
        </p:grpSpPr>
        <p:sp>
          <p:nvSpPr>
            <p:cNvPr id="7986" name="Google Shape;7986;p8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85"/>
          <p:cNvGrpSpPr/>
          <p:nvPr/>
        </p:nvGrpSpPr>
        <p:grpSpPr>
          <a:xfrm>
            <a:off x="5301014" y="2780929"/>
            <a:ext cx="350079" cy="285837"/>
            <a:chOff x="3860400" y="3254050"/>
            <a:chExt cx="296175" cy="241825"/>
          </a:xfrm>
        </p:grpSpPr>
        <p:sp>
          <p:nvSpPr>
            <p:cNvPr id="7990" name="Google Shape;7990;p8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5"/>
          <p:cNvGrpSpPr/>
          <p:nvPr/>
        </p:nvGrpSpPr>
        <p:grpSpPr>
          <a:xfrm>
            <a:off x="5300541" y="3196800"/>
            <a:ext cx="351024" cy="350079"/>
            <a:chOff x="3859600" y="3591950"/>
            <a:chExt cx="296975" cy="296175"/>
          </a:xfrm>
        </p:grpSpPr>
        <p:sp>
          <p:nvSpPr>
            <p:cNvPr id="7998" name="Google Shape;7998;p8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5"/>
          <p:cNvGrpSpPr/>
          <p:nvPr/>
        </p:nvGrpSpPr>
        <p:grpSpPr>
          <a:xfrm>
            <a:off x="5301014" y="3672883"/>
            <a:ext cx="350079" cy="350079"/>
            <a:chOff x="3860400" y="3955025"/>
            <a:chExt cx="296175" cy="296175"/>
          </a:xfrm>
        </p:grpSpPr>
        <p:sp>
          <p:nvSpPr>
            <p:cNvPr id="8002" name="Google Shape;8002;p8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85"/>
          <p:cNvGrpSpPr/>
          <p:nvPr/>
        </p:nvGrpSpPr>
        <p:grpSpPr>
          <a:xfrm>
            <a:off x="7516230" y="2749281"/>
            <a:ext cx="355664" cy="349133"/>
            <a:chOff x="5716825" y="3235950"/>
            <a:chExt cx="300900" cy="295375"/>
          </a:xfrm>
        </p:grpSpPr>
        <p:sp>
          <p:nvSpPr>
            <p:cNvPr id="8008" name="Google Shape;8008;p8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85"/>
          <p:cNvGrpSpPr/>
          <p:nvPr/>
        </p:nvGrpSpPr>
        <p:grpSpPr>
          <a:xfrm>
            <a:off x="7529261" y="3207969"/>
            <a:ext cx="329601" cy="327739"/>
            <a:chOff x="5727850" y="3609275"/>
            <a:chExt cx="278850" cy="277275"/>
          </a:xfrm>
        </p:grpSpPr>
        <p:sp>
          <p:nvSpPr>
            <p:cNvPr id="8013" name="Google Shape;8013;p8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85"/>
          <p:cNvGrpSpPr/>
          <p:nvPr/>
        </p:nvGrpSpPr>
        <p:grpSpPr>
          <a:xfrm>
            <a:off x="7540446" y="3673356"/>
            <a:ext cx="307231" cy="349133"/>
            <a:chOff x="5736525" y="3963700"/>
            <a:chExt cx="259925" cy="295375"/>
          </a:xfrm>
        </p:grpSpPr>
        <p:sp>
          <p:nvSpPr>
            <p:cNvPr id="8019" name="Google Shape;8019;p8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5"/>
          <p:cNvGrpSpPr/>
          <p:nvPr/>
        </p:nvGrpSpPr>
        <p:grpSpPr>
          <a:xfrm>
            <a:off x="6632026" y="4122683"/>
            <a:ext cx="351024" cy="350079"/>
            <a:chOff x="6553275" y="3604550"/>
            <a:chExt cx="296975" cy="296175"/>
          </a:xfrm>
        </p:grpSpPr>
        <p:sp>
          <p:nvSpPr>
            <p:cNvPr id="8027" name="Google Shape;8027;p8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3" name="Google Shape;8033;p8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8034" name="Google Shape;8034;p8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38"/>
        <p:cNvGrpSpPr/>
        <p:nvPr/>
      </p:nvGrpSpPr>
      <p:grpSpPr>
        <a:xfrm>
          <a:off x="0" y="0"/>
          <a:ext cx="0" cy="0"/>
          <a:chOff x="0" y="0"/>
          <a:chExt cx="0" cy="0"/>
        </a:xfrm>
      </p:grpSpPr>
      <p:grpSp>
        <p:nvGrpSpPr>
          <p:cNvPr id="8039" name="Google Shape;8039;p86"/>
          <p:cNvGrpSpPr/>
          <p:nvPr/>
        </p:nvGrpSpPr>
        <p:grpSpPr>
          <a:xfrm>
            <a:off x="859032" y="1380546"/>
            <a:ext cx="294401" cy="353645"/>
            <a:chOff x="-35814600" y="3202075"/>
            <a:chExt cx="242625" cy="291450"/>
          </a:xfrm>
        </p:grpSpPr>
        <p:sp>
          <p:nvSpPr>
            <p:cNvPr id="8040" name="Google Shape;8040;p8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86"/>
          <p:cNvGrpSpPr/>
          <p:nvPr/>
        </p:nvGrpSpPr>
        <p:grpSpPr>
          <a:xfrm>
            <a:off x="829410" y="1821466"/>
            <a:ext cx="353645" cy="353888"/>
            <a:chOff x="-35839800" y="3561025"/>
            <a:chExt cx="291450" cy="291650"/>
          </a:xfrm>
        </p:grpSpPr>
        <p:sp>
          <p:nvSpPr>
            <p:cNvPr id="8048" name="Google Shape;8048;p8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8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6" name="Google Shape;8056;p86"/>
          <p:cNvGrpSpPr/>
          <p:nvPr/>
        </p:nvGrpSpPr>
        <p:grpSpPr>
          <a:xfrm>
            <a:off x="3066955" y="1380546"/>
            <a:ext cx="353645" cy="353645"/>
            <a:chOff x="-34003850" y="3227275"/>
            <a:chExt cx="291450" cy="291450"/>
          </a:xfrm>
        </p:grpSpPr>
        <p:sp>
          <p:nvSpPr>
            <p:cNvPr id="8057" name="Google Shape;8057;p8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86"/>
          <p:cNvGrpSpPr/>
          <p:nvPr/>
        </p:nvGrpSpPr>
        <p:grpSpPr>
          <a:xfrm>
            <a:off x="3066485" y="1821238"/>
            <a:ext cx="354586" cy="354343"/>
            <a:chOff x="-34004625" y="3585850"/>
            <a:chExt cx="292225" cy="292025"/>
          </a:xfrm>
        </p:grpSpPr>
        <p:sp>
          <p:nvSpPr>
            <p:cNvPr id="8063" name="Google Shape;8063;p8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6"/>
          <p:cNvGrpSpPr/>
          <p:nvPr/>
        </p:nvGrpSpPr>
        <p:grpSpPr>
          <a:xfrm>
            <a:off x="3066000" y="2256439"/>
            <a:ext cx="355557" cy="354616"/>
            <a:chOff x="-34005425" y="3945575"/>
            <a:chExt cx="293025" cy="292250"/>
          </a:xfrm>
        </p:grpSpPr>
        <p:sp>
          <p:nvSpPr>
            <p:cNvPr id="8069" name="Google Shape;8069;p8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86"/>
          <p:cNvGrpSpPr/>
          <p:nvPr/>
        </p:nvGrpSpPr>
        <p:grpSpPr>
          <a:xfrm>
            <a:off x="1713099" y="2729615"/>
            <a:ext cx="358408" cy="355557"/>
            <a:chOff x="-32174975" y="3192625"/>
            <a:chExt cx="295375" cy="293025"/>
          </a:xfrm>
        </p:grpSpPr>
        <p:sp>
          <p:nvSpPr>
            <p:cNvPr id="8073" name="Google Shape;8073;p8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7" name="Google Shape;8077;p8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9" name="Google Shape;8079;p86"/>
          <p:cNvGrpSpPr/>
          <p:nvPr/>
        </p:nvGrpSpPr>
        <p:grpSpPr>
          <a:xfrm>
            <a:off x="3952249" y="2730570"/>
            <a:ext cx="354586" cy="353645"/>
            <a:chOff x="-30345325" y="3184750"/>
            <a:chExt cx="292225" cy="291450"/>
          </a:xfrm>
        </p:grpSpPr>
        <p:sp>
          <p:nvSpPr>
            <p:cNvPr id="8080" name="Google Shape;8080;p8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6"/>
          <p:cNvGrpSpPr/>
          <p:nvPr/>
        </p:nvGrpSpPr>
        <p:grpSpPr>
          <a:xfrm>
            <a:off x="1277001" y="1380546"/>
            <a:ext cx="353645" cy="353645"/>
            <a:chOff x="-35481425" y="3202075"/>
            <a:chExt cx="291450" cy="291450"/>
          </a:xfrm>
        </p:grpSpPr>
        <p:sp>
          <p:nvSpPr>
            <p:cNvPr id="8086" name="Google Shape;8086;p8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86"/>
          <p:cNvGrpSpPr/>
          <p:nvPr/>
        </p:nvGrpSpPr>
        <p:grpSpPr>
          <a:xfrm>
            <a:off x="1276531" y="1822072"/>
            <a:ext cx="354586" cy="352675"/>
            <a:chOff x="-35482200" y="3561225"/>
            <a:chExt cx="292225" cy="290650"/>
          </a:xfrm>
        </p:grpSpPr>
        <p:sp>
          <p:nvSpPr>
            <p:cNvPr id="8094" name="Google Shape;8094;p8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86"/>
          <p:cNvGrpSpPr/>
          <p:nvPr/>
        </p:nvGrpSpPr>
        <p:grpSpPr>
          <a:xfrm>
            <a:off x="1277001" y="2256940"/>
            <a:ext cx="353645" cy="353615"/>
            <a:chOff x="-35481425" y="3919600"/>
            <a:chExt cx="291450" cy="291425"/>
          </a:xfrm>
        </p:grpSpPr>
        <p:sp>
          <p:nvSpPr>
            <p:cNvPr id="8098" name="Google Shape;8098;p8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6"/>
          <p:cNvGrpSpPr/>
          <p:nvPr/>
        </p:nvGrpSpPr>
        <p:grpSpPr>
          <a:xfrm>
            <a:off x="3512636" y="1381031"/>
            <a:ext cx="357468" cy="352675"/>
            <a:chOff x="-33645475" y="3228075"/>
            <a:chExt cx="294600" cy="290650"/>
          </a:xfrm>
        </p:grpSpPr>
        <p:sp>
          <p:nvSpPr>
            <p:cNvPr id="8107" name="Google Shape;8107;p8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86"/>
          <p:cNvGrpSpPr/>
          <p:nvPr/>
        </p:nvGrpSpPr>
        <p:grpSpPr>
          <a:xfrm>
            <a:off x="3513606" y="1821116"/>
            <a:ext cx="355526" cy="354586"/>
            <a:chOff x="-33646250" y="3586425"/>
            <a:chExt cx="293000" cy="292225"/>
          </a:xfrm>
        </p:grpSpPr>
        <p:sp>
          <p:nvSpPr>
            <p:cNvPr id="8115" name="Google Shape;8115;p8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6"/>
          <p:cNvGrpSpPr/>
          <p:nvPr/>
        </p:nvGrpSpPr>
        <p:grpSpPr>
          <a:xfrm>
            <a:off x="3514076" y="2255969"/>
            <a:ext cx="354586" cy="355557"/>
            <a:chOff x="-33645475" y="3944800"/>
            <a:chExt cx="292225" cy="293025"/>
          </a:xfrm>
        </p:grpSpPr>
        <p:sp>
          <p:nvSpPr>
            <p:cNvPr id="8118" name="Google Shape;8118;p8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6"/>
          <p:cNvGrpSpPr/>
          <p:nvPr/>
        </p:nvGrpSpPr>
        <p:grpSpPr>
          <a:xfrm>
            <a:off x="2167295" y="2729706"/>
            <a:ext cx="352675" cy="355375"/>
            <a:chOff x="-31809525" y="3192625"/>
            <a:chExt cx="290650" cy="292875"/>
          </a:xfrm>
        </p:grpSpPr>
        <p:sp>
          <p:nvSpPr>
            <p:cNvPr id="8129" name="Google Shape;8129;p8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86"/>
          <p:cNvGrpSpPr/>
          <p:nvPr/>
        </p:nvGrpSpPr>
        <p:grpSpPr>
          <a:xfrm>
            <a:off x="2166810" y="3200258"/>
            <a:ext cx="353645" cy="355557"/>
            <a:chOff x="-31811100" y="3550975"/>
            <a:chExt cx="291450" cy="293025"/>
          </a:xfrm>
        </p:grpSpPr>
        <p:sp>
          <p:nvSpPr>
            <p:cNvPr id="8134" name="Google Shape;8134;p8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86"/>
          <p:cNvGrpSpPr/>
          <p:nvPr/>
        </p:nvGrpSpPr>
        <p:grpSpPr>
          <a:xfrm>
            <a:off x="2160606" y="3664562"/>
            <a:ext cx="366052" cy="356831"/>
            <a:chOff x="-31817400" y="3910025"/>
            <a:chExt cx="301675" cy="294075"/>
          </a:xfrm>
        </p:grpSpPr>
        <p:sp>
          <p:nvSpPr>
            <p:cNvPr id="8142" name="Google Shape;8142;p8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6"/>
          <p:cNvGrpSpPr/>
          <p:nvPr/>
        </p:nvGrpSpPr>
        <p:grpSpPr>
          <a:xfrm>
            <a:off x="3952234" y="3200743"/>
            <a:ext cx="354616" cy="354586"/>
            <a:chOff x="-30354000" y="3569100"/>
            <a:chExt cx="292250" cy="292225"/>
          </a:xfrm>
        </p:grpSpPr>
        <p:sp>
          <p:nvSpPr>
            <p:cNvPr id="8146" name="Google Shape;8146;p8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6"/>
          <p:cNvGrpSpPr/>
          <p:nvPr/>
        </p:nvGrpSpPr>
        <p:grpSpPr>
          <a:xfrm>
            <a:off x="1730812" y="1380546"/>
            <a:ext cx="342148" cy="353645"/>
            <a:chOff x="-35118325" y="3202075"/>
            <a:chExt cx="281975" cy="291450"/>
          </a:xfrm>
        </p:grpSpPr>
        <p:sp>
          <p:nvSpPr>
            <p:cNvPr id="8153" name="Google Shape;8153;p8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6"/>
          <p:cNvGrpSpPr/>
          <p:nvPr/>
        </p:nvGrpSpPr>
        <p:grpSpPr>
          <a:xfrm>
            <a:off x="1724593" y="1821799"/>
            <a:ext cx="354586" cy="353221"/>
            <a:chOff x="-35123050" y="3561225"/>
            <a:chExt cx="292225" cy="291100"/>
          </a:xfrm>
        </p:grpSpPr>
        <p:sp>
          <p:nvSpPr>
            <p:cNvPr id="8158" name="Google Shape;8158;p8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86"/>
          <p:cNvGrpSpPr/>
          <p:nvPr/>
        </p:nvGrpSpPr>
        <p:grpSpPr>
          <a:xfrm>
            <a:off x="1766652" y="2256940"/>
            <a:ext cx="270467" cy="353615"/>
            <a:chOff x="-35089175" y="3919600"/>
            <a:chExt cx="222900" cy="291425"/>
          </a:xfrm>
        </p:grpSpPr>
        <p:sp>
          <p:nvSpPr>
            <p:cNvPr id="8161" name="Google Shape;8161;p8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6"/>
          <p:cNvGrpSpPr/>
          <p:nvPr/>
        </p:nvGrpSpPr>
        <p:grpSpPr>
          <a:xfrm>
            <a:off x="3963648" y="1380303"/>
            <a:ext cx="336445" cy="354131"/>
            <a:chOff x="-33277650" y="3226875"/>
            <a:chExt cx="277275" cy="291850"/>
          </a:xfrm>
        </p:grpSpPr>
        <p:sp>
          <p:nvSpPr>
            <p:cNvPr id="8164" name="Google Shape;8164;p8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86"/>
          <p:cNvGrpSpPr/>
          <p:nvPr/>
        </p:nvGrpSpPr>
        <p:grpSpPr>
          <a:xfrm>
            <a:off x="3955048" y="1821587"/>
            <a:ext cx="353645" cy="353645"/>
            <a:chOff x="-33286325" y="3586425"/>
            <a:chExt cx="291450" cy="291450"/>
          </a:xfrm>
        </p:grpSpPr>
        <p:sp>
          <p:nvSpPr>
            <p:cNvPr id="8172" name="Google Shape;8172;p8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6"/>
          <p:cNvGrpSpPr/>
          <p:nvPr/>
        </p:nvGrpSpPr>
        <p:grpSpPr>
          <a:xfrm>
            <a:off x="3955048" y="2255969"/>
            <a:ext cx="353645" cy="355557"/>
            <a:chOff x="-33286325" y="3944800"/>
            <a:chExt cx="291450" cy="293025"/>
          </a:xfrm>
        </p:grpSpPr>
        <p:sp>
          <p:nvSpPr>
            <p:cNvPr id="8178" name="Google Shape;8178;p8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86"/>
          <p:cNvGrpSpPr/>
          <p:nvPr/>
        </p:nvGrpSpPr>
        <p:grpSpPr>
          <a:xfrm>
            <a:off x="2613445" y="2729129"/>
            <a:ext cx="353645" cy="356527"/>
            <a:chOff x="-31452725" y="3191825"/>
            <a:chExt cx="291450" cy="293825"/>
          </a:xfrm>
        </p:grpSpPr>
        <p:sp>
          <p:nvSpPr>
            <p:cNvPr id="8183" name="Google Shape;8183;p8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86"/>
          <p:cNvGrpSpPr/>
          <p:nvPr/>
        </p:nvGrpSpPr>
        <p:grpSpPr>
          <a:xfrm>
            <a:off x="2612975" y="3200744"/>
            <a:ext cx="354586" cy="354586"/>
            <a:chOff x="-31452725" y="3551775"/>
            <a:chExt cx="292225" cy="292225"/>
          </a:xfrm>
        </p:grpSpPr>
        <p:sp>
          <p:nvSpPr>
            <p:cNvPr id="8188" name="Google Shape;8188;p8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86"/>
          <p:cNvGrpSpPr/>
          <p:nvPr/>
        </p:nvGrpSpPr>
        <p:grpSpPr>
          <a:xfrm>
            <a:off x="2611534" y="3664729"/>
            <a:ext cx="357468" cy="356497"/>
            <a:chOff x="-31455100" y="3909350"/>
            <a:chExt cx="294600" cy="293800"/>
          </a:xfrm>
        </p:grpSpPr>
        <p:sp>
          <p:nvSpPr>
            <p:cNvPr id="8193" name="Google Shape;8193;p8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86"/>
          <p:cNvGrpSpPr/>
          <p:nvPr/>
        </p:nvGrpSpPr>
        <p:grpSpPr>
          <a:xfrm>
            <a:off x="3952719" y="3665684"/>
            <a:ext cx="353645" cy="354586"/>
            <a:chOff x="-30345325" y="3918800"/>
            <a:chExt cx="291450" cy="292225"/>
          </a:xfrm>
        </p:grpSpPr>
        <p:sp>
          <p:nvSpPr>
            <p:cNvPr id="8196" name="Google Shape;8196;p8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86"/>
          <p:cNvGrpSpPr/>
          <p:nvPr/>
        </p:nvGrpSpPr>
        <p:grpSpPr>
          <a:xfrm>
            <a:off x="2172184" y="1821587"/>
            <a:ext cx="353645" cy="353645"/>
            <a:chOff x="-34763900" y="3561225"/>
            <a:chExt cx="291450" cy="291450"/>
          </a:xfrm>
        </p:grpSpPr>
        <p:sp>
          <p:nvSpPr>
            <p:cNvPr id="8202" name="Google Shape;8202;p8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5" name="Google Shape;8205;p8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6" name="Google Shape;8206;p86"/>
          <p:cNvGrpSpPr/>
          <p:nvPr/>
        </p:nvGrpSpPr>
        <p:grpSpPr>
          <a:xfrm>
            <a:off x="827081" y="2730099"/>
            <a:ext cx="354586" cy="354586"/>
            <a:chOff x="-32927950" y="3227275"/>
            <a:chExt cx="292225" cy="292225"/>
          </a:xfrm>
        </p:grpSpPr>
        <p:sp>
          <p:nvSpPr>
            <p:cNvPr id="8207" name="Google Shape;8207;p8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86"/>
          <p:cNvGrpSpPr/>
          <p:nvPr/>
        </p:nvGrpSpPr>
        <p:grpSpPr>
          <a:xfrm>
            <a:off x="826596" y="3201213"/>
            <a:ext cx="355557" cy="353645"/>
            <a:chOff x="-32927950" y="3586425"/>
            <a:chExt cx="293025" cy="291450"/>
          </a:xfrm>
        </p:grpSpPr>
        <p:sp>
          <p:nvSpPr>
            <p:cNvPr id="8213" name="Google Shape;8213;p8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86"/>
          <p:cNvGrpSpPr/>
          <p:nvPr/>
        </p:nvGrpSpPr>
        <p:grpSpPr>
          <a:xfrm>
            <a:off x="827081" y="3665198"/>
            <a:ext cx="354586" cy="355557"/>
            <a:chOff x="-32927950" y="3944800"/>
            <a:chExt cx="292225" cy="293025"/>
          </a:xfrm>
        </p:grpSpPr>
        <p:sp>
          <p:nvSpPr>
            <p:cNvPr id="8219" name="Google Shape;8219;p8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86"/>
          <p:cNvGrpSpPr/>
          <p:nvPr/>
        </p:nvGrpSpPr>
        <p:grpSpPr>
          <a:xfrm>
            <a:off x="3055873" y="2730449"/>
            <a:ext cx="354586" cy="353888"/>
            <a:chOff x="-31094350" y="3194000"/>
            <a:chExt cx="292225" cy="291650"/>
          </a:xfrm>
        </p:grpSpPr>
        <p:sp>
          <p:nvSpPr>
            <p:cNvPr id="8229" name="Google Shape;8229;p8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86"/>
          <p:cNvGrpSpPr/>
          <p:nvPr/>
        </p:nvGrpSpPr>
        <p:grpSpPr>
          <a:xfrm>
            <a:off x="3056343" y="3200941"/>
            <a:ext cx="353645" cy="354191"/>
            <a:chOff x="-31093575" y="3552550"/>
            <a:chExt cx="291450" cy="291900"/>
          </a:xfrm>
        </p:grpSpPr>
        <p:sp>
          <p:nvSpPr>
            <p:cNvPr id="8238" name="Google Shape;8238;p8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86"/>
          <p:cNvGrpSpPr/>
          <p:nvPr/>
        </p:nvGrpSpPr>
        <p:grpSpPr>
          <a:xfrm>
            <a:off x="2182711" y="1380546"/>
            <a:ext cx="332593" cy="353645"/>
            <a:chOff x="-34755225" y="3202075"/>
            <a:chExt cx="274100" cy="291450"/>
          </a:xfrm>
        </p:grpSpPr>
        <p:sp>
          <p:nvSpPr>
            <p:cNvPr id="8243" name="Google Shape;8243;p8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86"/>
          <p:cNvGrpSpPr/>
          <p:nvPr/>
        </p:nvGrpSpPr>
        <p:grpSpPr>
          <a:xfrm>
            <a:off x="3056343" y="3666169"/>
            <a:ext cx="353645" cy="353615"/>
            <a:chOff x="-31093575" y="3911725"/>
            <a:chExt cx="291450" cy="291425"/>
          </a:xfrm>
        </p:grpSpPr>
        <p:sp>
          <p:nvSpPr>
            <p:cNvPr id="8251" name="Google Shape;8251;p8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86"/>
          <p:cNvGrpSpPr/>
          <p:nvPr/>
        </p:nvGrpSpPr>
        <p:grpSpPr>
          <a:xfrm>
            <a:off x="2165773" y="4123136"/>
            <a:ext cx="356497" cy="354586"/>
            <a:chOff x="-29946000" y="3183175"/>
            <a:chExt cx="293800" cy="292225"/>
          </a:xfrm>
        </p:grpSpPr>
        <p:sp>
          <p:nvSpPr>
            <p:cNvPr id="8254" name="Google Shape;8254;p8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86"/>
          <p:cNvGrpSpPr/>
          <p:nvPr/>
        </p:nvGrpSpPr>
        <p:grpSpPr>
          <a:xfrm>
            <a:off x="2610305" y="1380289"/>
            <a:ext cx="358408" cy="354161"/>
            <a:chOff x="-34408675" y="3202075"/>
            <a:chExt cx="295375" cy="291875"/>
          </a:xfrm>
        </p:grpSpPr>
        <p:sp>
          <p:nvSpPr>
            <p:cNvPr id="8261" name="Google Shape;8261;p8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86"/>
          <p:cNvGrpSpPr/>
          <p:nvPr/>
        </p:nvGrpSpPr>
        <p:grpSpPr>
          <a:xfrm>
            <a:off x="2612216" y="1820283"/>
            <a:ext cx="354586" cy="356254"/>
            <a:chOff x="-34405525" y="3558075"/>
            <a:chExt cx="292225" cy="293600"/>
          </a:xfrm>
        </p:grpSpPr>
        <p:sp>
          <p:nvSpPr>
            <p:cNvPr id="8266" name="Google Shape;8266;p8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86"/>
          <p:cNvGrpSpPr/>
          <p:nvPr/>
        </p:nvGrpSpPr>
        <p:grpSpPr>
          <a:xfrm>
            <a:off x="2611730" y="2256940"/>
            <a:ext cx="355557" cy="353615"/>
            <a:chOff x="-34406325" y="3919600"/>
            <a:chExt cx="293025" cy="291425"/>
          </a:xfrm>
        </p:grpSpPr>
        <p:sp>
          <p:nvSpPr>
            <p:cNvPr id="8270" name="Google Shape;8270;p8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86"/>
          <p:cNvGrpSpPr/>
          <p:nvPr/>
        </p:nvGrpSpPr>
        <p:grpSpPr>
          <a:xfrm>
            <a:off x="1275628" y="2736303"/>
            <a:ext cx="353645" cy="342179"/>
            <a:chOff x="-32568800" y="3232000"/>
            <a:chExt cx="291450" cy="282000"/>
          </a:xfrm>
        </p:grpSpPr>
        <p:sp>
          <p:nvSpPr>
            <p:cNvPr id="8278" name="Google Shape;8278;p8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86"/>
          <p:cNvGrpSpPr/>
          <p:nvPr/>
        </p:nvGrpSpPr>
        <p:grpSpPr>
          <a:xfrm>
            <a:off x="1275158" y="3201213"/>
            <a:ext cx="354586" cy="353645"/>
            <a:chOff x="-32569575" y="3586425"/>
            <a:chExt cx="292225" cy="291450"/>
          </a:xfrm>
        </p:grpSpPr>
        <p:sp>
          <p:nvSpPr>
            <p:cNvPr id="8281" name="Google Shape;8281;p8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86"/>
          <p:cNvGrpSpPr/>
          <p:nvPr/>
        </p:nvGrpSpPr>
        <p:grpSpPr>
          <a:xfrm>
            <a:off x="1266073" y="3665805"/>
            <a:ext cx="372756" cy="354343"/>
            <a:chOff x="-32576675" y="3944600"/>
            <a:chExt cx="307200" cy="292025"/>
          </a:xfrm>
        </p:grpSpPr>
        <p:sp>
          <p:nvSpPr>
            <p:cNvPr id="8284" name="Google Shape;8284;p8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6"/>
          <p:cNvGrpSpPr/>
          <p:nvPr/>
        </p:nvGrpSpPr>
        <p:grpSpPr>
          <a:xfrm>
            <a:off x="3511040" y="2730100"/>
            <a:ext cx="354586" cy="354586"/>
            <a:chOff x="-30735200" y="3192625"/>
            <a:chExt cx="292225" cy="292225"/>
          </a:xfrm>
        </p:grpSpPr>
        <p:sp>
          <p:nvSpPr>
            <p:cNvPr id="8287" name="Google Shape;8287;p8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86"/>
          <p:cNvGrpSpPr/>
          <p:nvPr/>
        </p:nvGrpSpPr>
        <p:grpSpPr>
          <a:xfrm>
            <a:off x="3511040" y="3201532"/>
            <a:ext cx="354586" cy="353008"/>
            <a:chOff x="-30735200" y="3552550"/>
            <a:chExt cx="292225" cy="290925"/>
          </a:xfrm>
        </p:grpSpPr>
        <p:sp>
          <p:nvSpPr>
            <p:cNvPr id="8295" name="Google Shape;8295;p8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86"/>
          <p:cNvGrpSpPr/>
          <p:nvPr/>
        </p:nvGrpSpPr>
        <p:grpSpPr>
          <a:xfrm>
            <a:off x="3511040" y="3666154"/>
            <a:ext cx="354586" cy="353645"/>
            <a:chOff x="-30735200" y="3910925"/>
            <a:chExt cx="292225" cy="291450"/>
          </a:xfrm>
        </p:grpSpPr>
        <p:sp>
          <p:nvSpPr>
            <p:cNvPr id="8298" name="Google Shape;8298;p8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0" name="Google Shape;8300;p8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1" name="Google Shape;8301;p86"/>
          <p:cNvGrpSpPr/>
          <p:nvPr/>
        </p:nvGrpSpPr>
        <p:grpSpPr>
          <a:xfrm>
            <a:off x="4864547" y="1375808"/>
            <a:ext cx="358971" cy="359224"/>
            <a:chOff x="-57956275" y="3197925"/>
            <a:chExt cx="319000" cy="319225"/>
          </a:xfrm>
        </p:grpSpPr>
        <p:sp>
          <p:nvSpPr>
            <p:cNvPr id="8302" name="Google Shape;8302;p8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86"/>
          <p:cNvGrpSpPr/>
          <p:nvPr/>
        </p:nvGrpSpPr>
        <p:grpSpPr>
          <a:xfrm>
            <a:off x="4886701" y="1832234"/>
            <a:ext cx="314662" cy="358971"/>
            <a:chOff x="-57940525" y="3590375"/>
            <a:chExt cx="279625" cy="319000"/>
          </a:xfrm>
        </p:grpSpPr>
        <p:sp>
          <p:nvSpPr>
            <p:cNvPr id="8310" name="Google Shape;8310;p8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6"/>
          <p:cNvGrpSpPr/>
          <p:nvPr/>
        </p:nvGrpSpPr>
        <p:grpSpPr>
          <a:xfrm>
            <a:off x="4857582" y="2273605"/>
            <a:ext cx="358099" cy="358999"/>
            <a:chOff x="-57959425" y="3982600"/>
            <a:chExt cx="318225" cy="319025"/>
          </a:xfrm>
        </p:grpSpPr>
        <p:sp>
          <p:nvSpPr>
            <p:cNvPr id="8316" name="Google Shape;8316;p8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86"/>
          <p:cNvGrpSpPr/>
          <p:nvPr/>
        </p:nvGrpSpPr>
        <p:grpSpPr>
          <a:xfrm>
            <a:off x="7057749" y="1376934"/>
            <a:ext cx="357226" cy="357226"/>
            <a:chOff x="-55987225" y="3198925"/>
            <a:chExt cx="317450" cy="317450"/>
          </a:xfrm>
        </p:grpSpPr>
        <p:sp>
          <p:nvSpPr>
            <p:cNvPr id="8321" name="Google Shape;8321;p8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6"/>
          <p:cNvGrpSpPr/>
          <p:nvPr/>
        </p:nvGrpSpPr>
        <p:grpSpPr>
          <a:xfrm>
            <a:off x="7057749" y="1832965"/>
            <a:ext cx="357226" cy="357367"/>
            <a:chOff x="-55987225" y="3591025"/>
            <a:chExt cx="317450" cy="317575"/>
          </a:xfrm>
        </p:grpSpPr>
        <p:sp>
          <p:nvSpPr>
            <p:cNvPr id="8326" name="Google Shape;8326;p8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86"/>
          <p:cNvGrpSpPr/>
          <p:nvPr/>
        </p:nvGrpSpPr>
        <p:grpSpPr>
          <a:xfrm>
            <a:off x="7071665" y="2273605"/>
            <a:ext cx="358999" cy="358999"/>
            <a:chOff x="-55988800" y="3982600"/>
            <a:chExt cx="319025" cy="319025"/>
          </a:xfrm>
        </p:grpSpPr>
        <p:sp>
          <p:nvSpPr>
            <p:cNvPr id="8332" name="Google Shape;8332;p8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86"/>
          <p:cNvGrpSpPr/>
          <p:nvPr/>
        </p:nvGrpSpPr>
        <p:grpSpPr>
          <a:xfrm>
            <a:off x="5730184" y="2731562"/>
            <a:ext cx="356326" cy="358971"/>
            <a:chOff x="-54026025" y="3192625"/>
            <a:chExt cx="316650" cy="319000"/>
          </a:xfrm>
        </p:grpSpPr>
        <p:sp>
          <p:nvSpPr>
            <p:cNvPr id="8338" name="Google Shape;8338;p8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86"/>
          <p:cNvGrpSpPr/>
          <p:nvPr/>
        </p:nvGrpSpPr>
        <p:grpSpPr>
          <a:xfrm>
            <a:off x="5750130" y="3202536"/>
            <a:ext cx="316434" cy="358099"/>
            <a:chOff x="-54007925" y="3584850"/>
            <a:chExt cx="281200" cy="318225"/>
          </a:xfrm>
        </p:grpSpPr>
        <p:sp>
          <p:nvSpPr>
            <p:cNvPr id="8347" name="Google Shape;8347;p8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6"/>
          <p:cNvGrpSpPr/>
          <p:nvPr/>
        </p:nvGrpSpPr>
        <p:grpSpPr>
          <a:xfrm>
            <a:off x="5750130" y="3664421"/>
            <a:ext cx="316434" cy="358914"/>
            <a:chOff x="-54007925" y="3975575"/>
            <a:chExt cx="281200" cy="318950"/>
          </a:xfrm>
        </p:grpSpPr>
        <p:sp>
          <p:nvSpPr>
            <p:cNvPr id="8354" name="Google Shape;8354;p8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6"/>
          <p:cNvGrpSpPr/>
          <p:nvPr/>
        </p:nvGrpSpPr>
        <p:grpSpPr>
          <a:xfrm>
            <a:off x="7984996" y="2748891"/>
            <a:ext cx="274770" cy="358492"/>
            <a:chOff x="-52005775" y="3208025"/>
            <a:chExt cx="244175" cy="318575"/>
          </a:xfrm>
        </p:grpSpPr>
        <p:sp>
          <p:nvSpPr>
            <p:cNvPr id="8359" name="Google Shape;8359;p8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6"/>
          <p:cNvGrpSpPr/>
          <p:nvPr/>
        </p:nvGrpSpPr>
        <p:grpSpPr>
          <a:xfrm>
            <a:off x="5291462" y="1376934"/>
            <a:ext cx="358099" cy="358099"/>
            <a:chOff x="-57568775" y="3198925"/>
            <a:chExt cx="318225" cy="318225"/>
          </a:xfrm>
        </p:grpSpPr>
        <p:sp>
          <p:nvSpPr>
            <p:cNvPr id="8371" name="Google Shape;8371;p8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6"/>
          <p:cNvGrpSpPr/>
          <p:nvPr/>
        </p:nvGrpSpPr>
        <p:grpSpPr>
          <a:xfrm>
            <a:off x="5313181" y="1832234"/>
            <a:ext cx="314662" cy="358099"/>
            <a:chOff x="-57549075" y="3590375"/>
            <a:chExt cx="279625" cy="318225"/>
          </a:xfrm>
        </p:grpSpPr>
        <p:sp>
          <p:nvSpPr>
            <p:cNvPr id="8378" name="Google Shape;8378;p8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86"/>
          <p:cNvGrpSpPr/>
          <p:nvPr/>
        </p:nvGrpSpPr>
        <p:grpSpPr>
          <a:xfrm>
            <a:off x="5305378" y="2273605"/>
            <a:ext cx="359871" cy="359871"/>
            <a:chOff x="-57570350" y="3982600"/>
            <a:chExt cx="319800" cy="319800"/>
          </a:xfrm>
        </p:grpSpPr>
        <p:sp>
          <p:nvSpPr>
            <p:cNvPr id="8383" name="Google Shape;8383;p8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6"/>
          <p:cNvGrpSpPr/>
          <p:nvPr/>
        </p:nvGrpSpPr>
        <p:grpSpPr>
          <a:xfrm>
            <a:off x="7520416" y="1376033"/>
            <a:ext cx="314662" cy="358999"/>
            <a:chOff x="-55576850" y="3198125"/>
            <a:chExt cx="279625" cy="319025"/>
          </a:xfrm>
        </p:grpSpPr>
        <p:sp>
          <p:nvSpPr>
            <p:cNvPr id="8388" name="Google Shape;8388;p8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86"/>
          <p:cNvGrpSpPr/>
          <p:nvPr/>
        </p:nvGrpSpPr>
        <p:grpSpPr>
          <a:xfrm>
            <a:off x="7497812" y="1832009"/>
            <a:ext cx="359871" cy="358324"/>
            <a:chOff x="-55596550" y="3590175"/>
            <a:chExt cx="319800" cy="318425"/>
          </a:xfrm>
        </p:grpSpPr>
        <p:sp>
          <p:nvSpPr>
            <p:cNvPr id="8393" name="Google Shape;8393;p8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86"/>
          <p:cNvGrpSpPr/>
          <p:nvPr/>
        </p:nvGrpSpPr>
        <p:grpSpPr>
          <a:xfrm>
            <a:off x="7513049" y="2273351"/>
            <a:ext cx="358999" cy="359252"/>
            <a:chOff x="-55595775" y="3982375"/>
            <a:chExt cx="319025" cy="319250"/>
          </a:xfrm>
        </p:grpSpPr>
        <p:sp>
          <p:nvSpPr>
            <p:cNvPr id="8398" name="Google Shape;8398;p8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86"/>
          <p:cNvGrpSpPr/>
          <p:nvPr/>
        </p:nvGrpSpPr>
        <p:grpSpPr>
          <a:xfrm>
            <a:off x="6170232" y="2731562"/>
            <a:ext cx="358999" cy="358099"/>
            <a:chOff x="-53635375" y="3192625"/>
            <a:chExt cx="319025" cy="318225"/>
          </a:xfrm>
        </p:grpSpPr>
        <p:sp>
          <p:nvSpPr>
            <p:cNvPr id="8405" name="Google Shape;8405;p8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86"/>
          <p:cNvGrpSpPr/>
          <p:nvPr/>
        </p:nvGrpSpPr>
        <p:grpSpPr>
          <a:xfrm>
            <a:off x="6192401" y="3202536"/>
            <a:ext cx="314662" cy="358999"/>
            <a:chOff x="-53615675" y="3584850"/>
            <a:chExt cx="279625" cy="319025"/>
          </a:xfrm>
        </p:grpSpPr>
        <p:sp>
          <p:nvSpPr>
            <p:cNvPr id="8409" name="Google Shape;8409;p8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86"/>
          <p:cNvGrpSpPr/>
          <p:nvPr/>
        </p:nvGrpSpPr>
        <p:grpSpPr>
          <a:xfrm>
            <a:off x="6170246" y="3665461"/>
            <a:ext cx="358971" cy="357874"/>
            <a:chOff x="-53634575" y="3976500"/>
            <a:chExt cx="319000" cy="318025"/>
          </a:xfrm>
        </p:grpSpPr>
        <p:sp>
          <p:nvSpPr>
            <p:cNvPr id="8413" name="Google Shape;8413;p8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6"/>
          <p:cNvGrpSpPr/>
          <p:nvPr/>
        </p:nvGrpSpPr>
        <p:grpSpPr>
          <a:xfrm>
            <a:off x="7965050" y="3208415"/>
            <a:ext cx="314662" cy="358436"/>
            <a:chOff x="-52023900" y="3590075"/>
            <a:chExt cx="279625" cy="318525"/>
          </a:xfrm>
        </p:grpSpPr>
        <p:sp>
          <p:nvSpPr>
            <p:cNvPr id="8422" name="Google Shape;8422;p8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86"/>
          <p:cNvGrpSpPr/>
          <p:nvPr/>
        </p:nvGrpSpPr>
        <p:grpSpPr>
          <a:xfrm>
            <a:off x="5728292" y="1376934"/>
            <a:ext cx="358971" cy="358971"/>
            <a:chOff x="-57173375" y="3198925"/>
            <a:chExt cx="319000" cy="319000"/>
          </a:xfrm>
        </p:grpSpPr>
        <p:sp>
          <p:nvSpPr>
            <p:cNvPr id="8430" name="Google Shape;8430;p8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86"/>
          <p:cNvGrpSpPr/>
          <p:nvPr/>
        </p:nvGrpSpPr>
        <p:grpSpPr>
          <a:xfrm>
            <a:off x="5729178" y="1854374"/>
            <a:ext cx="357198" cy="314690"/>
            <a:chOff x="-57176525" y="3610050"/>
            <a:chExt cx="317425" cy="279650"/>
          </a:xfrm>
        </p:grpSpPr>
        <p:sp>
          <p:nvSpPr>
            <p:cNvPr id="8435" name="Google Shape;8435;p8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6"/>
          <p:cNvGrpSpPr/>
          <p:nvPr/>
        </p:nvGrpSpPr>
        <p:grpSpPr>
          <a:xfrm>
            <a:off x="7939633" y="1376934"/>
            <a:ext cx="358099" cy="356326"/>
            <a:chOff x="-55202750" y="3198925"/>
            <a:chExt cx="318225" cy="316650"/>
          </a:xfrm>
        </p:grpSpPr>
        <p:sp>
          <p:nvSpPr>
            <p:cNvPr id="8441" name="Google Shape;8441;p8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6"/>
          <p:cNvGrpSpPr/>
          <p:nvPr/>
        </p:nvGrpSpPr>
        <p:grpSpPr>
          <a:xfrm>
            <a:off x="7950267" y="1832234"/>
            <a:ext cx="336830" cy="358099"/>
            <a:chOff x="-55194875" y="3590375"/>
            <a:chExt cx="299325" cy="318225"/>
          </a:xfrm>
        </p:grpSpPr>
        <p:sp>
          <p:nvSpPr>
            <p:cNvPr id="8444" name="Google Shape;8444;p8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86"/>
          <p:cNvGrpSpPr/>
          <p:nvPr/>
        </p:nvGrpSpPr>
        <p:grpSpPr>
          <a:xfrm>
            <a:off x="7954884" y="2274505"/>
            <a:ext cx="357198" cy="357198"/>
            <a:chOff x="-55203525" y="3983400"/>
            <a:chExt cx="317425" cy="317425"/>
          </a:xfrm>
        </p:grpSpPr>
        <p:sp>
          <p:nvSpPr>
            <p:cNvPr id="8450" name="Google Shape;8450;p8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86"/>
          <p:cNvGrpSpPr/>
          <p:nvPr/>
        </p:nvGrpSpPr>
        <p:grpSpPr>
          <a:xfrm>
            <a:off x="6621365" y="2731562"/>
            <a:ext cx="335930" cy="358971"/>
            <a:chOff x="-53232900" y="3192625"/>
            <a:chExt cx="298525" cy="319000"/>
          </a:xfrm>
        </p:grpSpPr>
        <p:sp>
          <p:nvSpPr>
            <p:cNvPr id="8454" name="Google Shape;8454;p8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86"/>
          <p:cNvGrpSpPr/>
          <p:nvPr/>
        </p:nvGrpSpPr>
        <p:grpSpPr>
          <a:xfrm>
            <a:off x="6610731" y="3202536"/>
            <a:ext cx="357198" cy="356326"/>
            <a:chOff x="-53242350" y="3584850"/>
            <a:chExt cx="317425" cy="316650"/>
          </a:xfrm>
        </p:grpSpPr>
        <p:sp>
          <p:nvSpPr>
            <p:cNvPr id="8463" name="Google Shape;8463;p8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6"/>
          <p:cNvGrpSpPr/>
          <p:nvPr/>
        </p:nvGrpSpPr>
        <p:grpSpPr>
          <a:xfrm>
            <a:off x="6631999" y="3665236"/>
            <a:ext cx="314662" cy="358999"/>
            <a:chOff x="-53224225" y="3976300"/>
            <a:chExt cx="279625" cy="319025"/>
          </a:xfrm>
        </p:grpSpPr>
        <p:sp>
          <p:nvSpPr>
            <p:cNvPr id="8469" name="Google Shape;8469;p8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86"/>
          <p:cNvGrpSpPr/>
          <p:nvPr/>
        </p:nvGrpSpPr>
        <p:grpSpPr>
          <a:xfrm>
            <a:off x="7942896" y="3672917"/>
            <a:ext cx="358971" cy="358408"/>
            <a:chOff x="-52043575" y="3983125"/>
            <a:chExt cx="319000" cy="318500"/>
          </a:xfrm>
        </p:grpSpPr>
        <p:sp>
          <p:nvSpPr>
            <p:cNvPr id="8477" name="Google Shape;8477;p8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6"/>
          <p:cNvGrpSpPr/>
          <p:nvPr/>
        </p:nvGrpSpPr>
        <p:grpSpPr>
          <a:xfrm>
            <a:off x="6196836" y="1376934"/>
            <a:ext cx="314662" cy="358971"/>
            <a:chOff x="-56766175" y="3198925"/>
            <a:chExt cx="279625" cy="319000"/>
          </a:xfrm>
        </p:grpSpPr>
        <p:sp>
          <p:nvSpPr>
            <p:cNvPr id="8487" name="Google Shape;8487;p8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86"/>
          <p:cNvGrpSpPr/>
          <p:nvPr/>
        </p:nvGrpSpPr>
        <p:grpSpPr>
          <a:xfrm>
            <a:off x="6195950" y="1832234"/>
            <a:ext cx="316434" cy="358099"/>
            <a:chOff x="-56766175" y="3590375"/>
            <a:chExt cx="281200" cy="318225"/>
          </a:xfrm>
        </p:grpSpPr>
        <p:sp>
          <p:nvSpPr>
            <p:cNvPr id="8495" name="Google Shape;8495;p8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86"/>
          <p:cNvGrpSpPr/>
          <p:nvPr/>
        </p:nvGrpSpPr>
        <p:grpSpPr>
          <a:xfrm>
            <a:off x="6232906" y="2273605"/>
            <a:ext cx="272126" cy="358099"/>
            <a:chOff x="-56747275" y="3982600"/>
            <a:chExt cx="241825" cy="318225"/>
          </a:xfrm>
        </p:grpSpPr>
        <p:sp>
          <p:nvSpPr>
            <p:cNvPr id="8500" name="Google Shape;8500;p8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86"/>
          <p:cNvGrpSpPr/>
          <p:nvPr/>
        </p:nvGrpSpPr>
        <p:grpSpPr>
          <a:xfrm>
            <a:off x="4840657" y="3215842"/>
            <a:ext cx="358999" cy="342991"/>
            <a:chOff x="-54812875" y="3596675"/>
            <a:chExt cx="319025" cy="304800"/>
          </a:xfrm>
        </p:grpSpPr>
        <p:sp>
          <p:nvSpPr>
            <p:cNvPr id="8508" name="Google Shape;8508;p8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5" name="Google Shape;8515;p8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7" name="Google Shape;8517;p86"/>
          <p:cNvGrpSpPr/>
          <p:nvPr/>
        </p:nvGrpSpPr>
        <p:grpSpPr>
          <a:xfrm>
            <a:off x="4862826" y="3672326"/>
            <a:ext cx="314662" cy="358099"/>
            <a:chOff x="-54793175" y="3982600"/>
            <a:chExt cx="279625" cy="318225"/>
          </a:xfrm>
        </p:grpSpPr>
        <p:sp>
          <p:nvSpPr>
            <p:cNvPr id="8518" name="Google Shape;8518;p8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6"/>
          <p:cNvGrpSpPr/>
          <p:nvPr/>
        </p:nvGrpSpPr>
        <p:grpSpPr>
          <a:xfrm>
            <a:off x="7074284" y="2731562"/>
            <a:ext cx="314662" cy="358099"/>
            <a:chOff x="-52832000" y="3192625"/>
            <a:chExt cx="279625" cy="318225"/>
          </a:xfrm>
        </p:grpSpPr>
        <p:sp>
          <p:nvSpPr>
            <p:cNvPr id="8526" name="Google Shape;8526;p8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6"/>
          <p:cNvGrpSpPr/>
          <p:nvPr/>
        </p:nvGrpSpPr>
        <p:grpSpPr>
          <a:xfrm>
            <a:off x="5760817" y="2272929"/>
            <a:ext cx="323524" cy="358774"/>
            <a:chOff x="-57162350" y="3982000"/>
            <a:chExt cx="287500" cy="318825"/>
          </a:xfrm>
        </p:grpSpPr>
        <p:sp>
          <p:nvSpPr>
            <p:cNvPr id="8535" name="Google Shape;8535;p8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86"/>
          <p:cNvGrpSpPr/>
          <p:nvPr/>
        </p:nvGrpSpPr>
        <p:grpSpPr>
          <a:xfrm>
            <a:off x="7052130" y="3203436"/>
            <a:ext cx="358971" cy="357198"/>
            <a:chOff x="-52851675" y="3585650"/>
            <a:chExt cx="319000" cy="317425"/>
          </a:xfrm>
        </p:grpSpPr>
        <p:sp>
          <p:nvSpPr>
            <p:cNvPr id="8544" name="Google Shape;8544;p8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86"/>
          <p:cNvGrpSpPr/>
          <p:nvPr/>
        </p:nvGrpSpPr>
        <p:grpSpPr>
          <a:xfrm>
            <a:off x="7074284" y="3665236"/>
            <a:ext cx="314662" cy="358999"/>
            <a:chOff x="-52832000" y="3976300"/>
            <a:chExt cx="279625" cy="319025"/>
          </a:xfrm>
        </p:grpSpPr>
        <p:sp>
          <p:nvSpPr>
            <p:cNvPr id="8551" name="Google Shape;8551;p8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86"/>
          <p:cNvGrpSpPr/>
          <p:nvPr/>
        </p:nvGrpSpPr>
        <p:grpSpPr>
          <a:xfrm>
            <a:off x="6191490" y="4119884"/>
            <a:ext cx="316434" cy="358099"/>
            <a:chOff x="-51633225" y="3198925"/>
            <a:chExt cx="281200" cy="318225"/>
          </a:xfrm>
        </p:grpSpPr>
        <p:sp>
          <p:nvSpPr>
            <p:cNvPr id="8557" name="Google Shape;8557;p8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86"/>
          <p:cNvGrpSpPr/>
          <p:nvPr/>
        </p:nvGrpSpPr>
        <p:grpSpPr>
          <a:xfrm>
            <a:off x="6610314" y="1377806"/>
            <a:ext cx="365188" cy="357226"/>
            <a:chOff x="-56396775" y="3199700"/>
            <a:chExt cx="324525" cy="317450"/>
          </a:xfrm>
        </p:grpSpPr>
        <p:sp>
          <p:nvSpPr>
            <p:cNvPr id="8565" name="Google Shape;8565;p8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6"/>
          <p:cNvGrpSpPr/>
          <p:nvPr/>
        </p:nvGrpSpPr>
        <p:grpSpPr>
          <a:xfrm>
            <a:off x="6613408" y="1843740"/>
            <a:ext cx="358999" cy="335958"/>
            <a:chOff x="-56394425" y="3600600"/>
            <a:chExt cx="319025" cy="298550"/>
          </a:xfrm>
        </p:grpSpPr>
        <p:sp>
          <p:nvSpPr>
            <p:cNvPr id="8572" name="Google Shape;8572;p8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6"/>
          <p:cNvGrpSpPr/>
          <p:nvPr/>
        </p:nvGrpSpPr>
        <p:grpSpPr>
          <a:xfrm>
            <a:off x="6644175" y="2274505"/>
            <a:ext cx="327068" cy="357198"/>
            <a:chOff x="-56379450" y="3983400"/>
            <a:chExt cx="290650" cy="317425"/>
          </a:xfrm>
        </p:grpSpPr>
        <p:sp>
          <p:nvSpPr>
            <p:cNvPr id="8576" name="Google Shape;8576;p8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86"/>
          <p:cNvGrpSpPr/>
          <p:nvPr/>
        </p:nvGrpSpPr>
        <p:grpSpPr>
          <a:xfrm>
            <a:off x="5307879" y="2738651"/>
            <a:ext cx="316434" cy="358971"/>
            <a:chOff x="-54401725" y="3198925"/>
            <a:chExt cx="281200" cy="319000"/>
          </a:xfrm>
        </p:grpSpPr>
        <p:sp>
          <p:nvSpPr>
            <p:cNvPr id="8585" name="Google Shape;8585;p8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86"/>
          <p:cNvGrpSpPr/>
          <p:nvPr/>
        </p:nvGrpSpPr>
        <p:grpSpPr>
          <a:xfrm>
            <a:off x="5308766" y="3208753"/>
            <a:ext cx="314662" cy="358099"/>
            <a:chOff x="-54401725" y="3590375"/>
            <a:chExt cx="279625" cy="318225"/>
          </a:xfrm>
        </p:grpSpPr>
        <p:sp>
          <p:nvSpPr>
            <p:cNvPr id="8597" name="Google Shape;8597;p8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86"/>
          <p:cNvGrpSpPr/>
          <p:nvPr/>
        </p:nvGrpSpPr>
        <p:grpSpPr>
          <a:xfrm>
            <a:off x="5306557" y="3672326"/>
            <a:ext cx="319079" cy="358099"/>
            <a:chOff x="-54403300" y="3982600"/>
            <a:chExt cx="283550" cy="318225"/>
          </a:xfrm>
        </p:grpSpPr>
        <p:sp>
          <p:nvSpPr>
            <p:cNvPr id="8604" name="Google Shape;8604;p8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6"/>
          <p:cNvGrpSpPr/>
          <p:nvPr/>
        </p:nvGrpSpPr>
        <p:grpSpPr>
          <a:xfrm>
            <a:off x="7493951" y="2733559"/>
            <a:ext cx="356298" cy="356973"/>
            <a:chOff x="-52458650" y="3194400"/>
            <a:chExt cx="316625" cy="317225"/>
          </a:xfrm>
        </p:grpSpPr>
        <p:sp>
          <p:nvSpPr>
            <p:cNvPr id="8610" name="Google Shape;8610;p8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86"/>
          <p:cNvGrpSpPr/>
          <p:nvPr/>
        </p:nvGrpSpPr>
        <p:grpSpPr>
          <a:xfrm>
            <a:off x="4862826" y="2738651"/>
            <a:ext cx="314662" cy="358971"/>
            <a:chOff x="-54793175" y="3198925"/>
            <a:chExt cx="279625" cy="319000"/>
          </a:xfrm>
        </p:grpSpPr>
        <p:sp>
          <p:nvSpPr>
            <p:cNvPr id="8619" name="Google Shape;8619;p8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86"/>
          <p:cNvGrpSpPr/>
          <p:nvPr/>
        </p:nvGrpSpPr>
        <p:grpSpPr>
          <a:xfrm>
            <a:off x="7503249" y="3202536"/>
            <a:ext cx="337703" cy="357845"/>
            <a:chOff x="-52450000" y="3584850"/>
            <a:chExt cx="300100" cy="318000"/>
          </a:xfrm>
        </p:grpSpPr>
        <p:sp>
          <p:nvSpPr>
            <p:cNvPr id="8627" name="Google Shape;8627;p8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86"/>
          <p:cNvGrpSpPr/>
          <p:nvPr/>
        </p:nvGrpSpPr>
        <p:grpSpPr>
          <a:xfrm>
            <a:off x="7514769" y="3667009"/>
            <a:ext cx="314662" cy="357226"/>
            <a:chOff x="-52440550" y="3977875"/>
            <a:chExt cx="279625" cy="317450"/>
          </a:xfrm>
        </p:grpSpPr>
        <p:sp>
          <p:nvSpPr>
            <p:cNvPr id="8635" name="Google Shape;8635;p8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86"/>
          <p:cNvGrpSpPr/>
          <p:nvPr/>
        </p:nvGrpSpPr>
        <p:grpSpPr>
          <a:xfrm>
            <a:off x="6626703" y="4123215"/>
            <a:ext cx="314662" cy="358999"/>
            <a:chOff x="-51623775" y="3584850"/>
            <a:chExt cx="279625" cy="319025"/>
          </a:xfrm>
        </p:grpSpPr>
        <p:sp>
          <p:nvSpPr>
            <p:cNvPr id="8644" name="Google Shape;8644;p8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8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654" name="Google Shape;8654;p8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58"/>
        <p:cNvGrpSpPr/>
        <p:nvPr/>
      </p:nvGrpSpPr>
      <p:grpSpPr>
        <a:xfrm>
          <a:off x="0" y="0"/>
          <a:ext cx="0" cy="0"/>
          <a:chOff x="0" y="0"/>
          <a:chExt cx="0" cy="0"/>
        </a:xfrm>
      </p:grpSpPr>
      <p:grpSp>
        <p:nvGrpSpPr>
          <p:cNvPr id="8659" name="Google Shape;8659;p87"/>
          <p:cNvGrpSpPr/>
          <p:nvPr/>
        </p:nvGrpSpPr>
        <p:grpSpPr>
          <a:xfrm>
            <a:off x="866775" y="1386849"/>
            <a:ext cx="276003" cy="357300"/>
            <a:chOff x="-50469125" y="3183175"/>
            <a:chExt cx="233150" cy="301825"/>
          </a:xfrm>
        </p:grpSpPr>
        <p:sp>
          <p:nvSpPr>
            <p:cNvPr id="8660" name="Google Shape;8660;p8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87"/>
          <p:cNvGrpSpPr/>
          <p:nvPr/>
        </p:nvGrpSpPr>
        <p:grpSpPr>
          <a:xfrm>
            <a:off x="826674" y="1822251"/>
            <a:ext cx="356205" cy="355288"/>
            <a:chOff x="-50504575" y="3550975"/>
            <a:chExt cx="300900" cy="300125"/>
          </a:xfrm>
        </p:grpSpPr>
        <p:sp>
          <p:nvSpPr>
            <p:cNvPr id="8664" name="Google Shape;8664;p8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87"/>
          <p:cNvGrpSpPr/>
          <p:nvPr/>
        </p:nvGrpSpPr>
        <p:grpSpPr>
          <a:xfrm>
            <a:off x="826674" y="2260493"/>
            <a:ext cx="356205" cy="354341"/>
            <a:chOff x="-50503000" y="3921175"/>
            <a:chExt cx="300900" cy="299325"/>
          </a:xfrm>
        </p:grpSpPr>
        <p:sp>
          <p:nvSpPr>
            <p:cNvPr id="8669" name="Google Shape;8669;p8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7"/>
          <p:cNvGrpSpPr/>
          <p:nvPr/>
        </p:nvGrpSpPr>
        <p:grpSpPr>
          <a:xfrm>
            <a:off x="3030727" y="1406411"/>
            <a:ext cx="355258" cy="356205"/>
            <a:chOff x="-48630025" y="3199700"/>
            <a:chExt cx="300100" cy="300900"/>
          </a:xfrm>
        </p:grpSpPr>
        <p:sp>
          <p:nvSpPr>
            <p:cNvPr id="8675" name="Google Shape;8675;p8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87"/>
          <p:cNvGrpSpPr/>
          <p:nvPr/>
        </p:nvGrpSpPr>
        <p:grpSpPr>
          <a:xfrm>
            <a:off x="3030727" y="1843707"/>
            <a:ext cx="355258" cy="355258"/>
            <a:chOff x="-48630025" y="3569100"/>
            <a:chExt cx="300100" cy="300100"/>
          </a:xfrm>
        </p:grpSpPr>
        <p:sp>
          <p:nvSpPr>
            <p:cNvPr id="8679" name="Google Shape;8679;p8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7"/>
          <p:cNvGrpSpPr/>
          <p:nvPr/>
        </p:nvGrpSpPr>
        <p:grpSpPr>
          <a:xfrm>
            <a:off x="3031201" y="2281003"/>
            <a:ext cx="354311" cy="353394"/>
            <a:chOff x="-48629225" y="3938500"/>
            <a:chExt cx="299300" cy="298525"/>
          </a:xfrm>
        </p:grpSpPr>
        <p:sp>
          <p:nvSpPr>
            <p:cNvPr id="8690" name="Google Shape;8690;p8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87"/>
          <p:cNvGrpSpPr/>
          <p:nvPr/>
        </p:nvGrpSpPr>
        <p:grpSpPr>
          <a:xfrm>
            <a:off x="1766604" y="2752344"/>
            <a:ext cx="311458" cy="354341"/>
            <a:chOff x="-46762575" y="3200500"/>
            <a:chExt cx="263100" cy="299325"/>
          </a:xfrm>
        </p:grpSpPr>
        <p:sp>
          <p:nvSpPr>
            <p:cNvPr id="8695" name="Google Shape;8695;p8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87"/>
          <p:cNvGrpSpPr/>
          <p:nvPr/>
        </p:nvGrpSpPr>
        <p:grpSpPr>
          <a:xfrm>
            <a:off x="1744689" y="3211066"/>
            <a:ext cx="355288" cy="312375"/>
            <a:chOff x="-46779900" y="3588000"/>
            <a:chExt cx="300125" cy="263875"/>
          </a:xfrm>
        </p:grpSpPr>
        <p:sp>
          <p:nvSpPr>
            <p:cNvPr id="8701" name="Google Shape;8701;p8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87"/>
          <p:cNvGrpSpPr/>
          <p:nvPr/>
        </p:nvGrpSpPr>
        <p:grpSpPr>
          <a:xfrm>
            <a:off x="1745162" y="3625988"/>
            <a:ext cx="354341" cy="353394"/>
            <a:chOff x="-46779100" y="3938500"/>
            <a:chExt cx="299325" cy="298525"/>
          </a:xfrm>
        </p:grpSpPr>
        <p:sp>
          <p:nvSpPr>
            <p:cNvPr id="8706" name="Google Shape;8706;p8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87"/>
          <p:cNvGrpSpPr/>
          <p:nvPr/>
        </p:nvGrpSpPr>
        <p:grpSpPr>
          <a:xfrm>
            <a:off x="3952900" y="2758855"/>
            <a:ext cx="355258" cy="355288"/>
            <a:chOff x="-44924250" y="3206000"/>
            <a:chExt cx="300100" cy="300125"/>
          </a:xfrm>
        </p:grpSpPr>
        <p:sp>
          <p:nvSpPr>
            <p:cNvPr id="8709" name="Google Shape;8709;p8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87"/>
          <p:cNvGrpSpPr/>
          <p:nvPr/>
        </p:nvGrpSpPr>
        <p:grpSpPr>
          <a:xfrm>
            <a:off x="1267386" y="1386849"/>
            <a:ext cx="355258" cy="355258"/>
            <a:chOff x="-50134375" y="3183175"/>
            <a:chExt cx="300100" cy="300100"/>
          </a:xfrm>
        </p:grpSpPr>
        <p:sp>
          <p:nvSpPr>
            <p:cNvPr id="8715" name="Google Shape;8715;p8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7"/>
          <p:cNvGrpSpPr/>
          <p:nvPr/>
        </p:nvGrpSpPr>
        <p:grpSpPr>
          <a:xfrm>
            <a:off x="1267386" y="1822251"/>
            <a:ext cx="355258" cy="355288"/>
            <a:chOff x="-50134375" y="3550975"/>
            <a:chExt cx="300100" cy="300125"/>
          </a:xfrm>
        </p:grpSpPr>
        <p:sp>
          <p:nvSpPr>
            <p:cNvPr id="8726" name="Google Shape;8726;p8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87"/>
          <p:cNvGrpSpPr/>
          <p:nvPr/>
        </p:nvGrpSpPr>
        <p:grpSpPr>
          <a:xfrm>
            <a:off x="1267386" y="2259783"/>
            <a:ext cx="355258" cy="355051"/>
            <a:chOff x="-50134375" y="3920575"/>
            <a:chExt cx="300100" cy="299925"/>
          </a:xfrm>
        </p:grpSpPr>
        <p:sp>
          <p:nvSpPr>
            <p:cNvPr id="8729" name="Google Shape;8729;p8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87"/>
          <p:cNvGrpSpPr/>
          <p:nvPr/>
        </p:nvGrpSpPr>
        <p:grpSpPr>
          <a:xfrm>
            <a:off x="3478110" y="1407358"/>
            <a:ext cx="357123" cy="355258"/>
            <a:chOff x="-48262200" y="3200500"/>
            <a:chExt cx="301675" cy="300100"/>
          </a:xfrm>
        </p:grpSpPr>
        <p:sp>
          <p:nvSpPr>
            <p:cNvPr id="8733" name="Google Shape;8733;p8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87"/>
          <p:cNvGrpSpPr/>
          <p:nvPr/>
        </p:nvGrpSpPr>
        <p:grpSpPr>
          <a:xfrm>
            <a:off x="3507483" y="1844447"/>
            <a:ext cx="298377" cy="354519"/>
            <a:chOff x="-48233050" y="3569725"/>
            <a:chExt cx="252050" cy="299475"/>
          </a:xfrm>
        </p:grpSpPr>
        <p:sp>
          <p:nvSpPr>
            <p:cNvPr id="8743" name="Google Shape;8743;p8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7"/>
          <p:cNvGrpSpPr/>
          <p:nvPr/>
        </p:nvGrpSpPr>
        <p:grpSpPr>
          <a:xfrm>
            <a:off x="3531248" y="2278191"/>
            <a:ext cx="250847" cy="358070"/>
            <a:chOff x="-48216525" y="3936125"/>
            <a:chExt cx="211900" cy="302475"/>
          </a:xfrm>
        </p:grpSpPr>
        <p:sp>
          <p:nvSpPr>
            <p:cNvPr id="8747" name="Google Shape;8747;p8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87"/>
          <p:cNvGrpSpPr/>
          <p:nvPr/>
        </p:nvGrpSpPr>
        <p:grpSpPr>
          <a:xfrm>
            <a:off x="2186966" y="2753261"/>
            <a:ext cx="355258" cy="355288"/>
            <a:chOff x="-46410500" y="3201275"/>
            <a:chExt cx="300100" cy="300125"/>
          </a:xfrm>
        </p:grpSpPr>
        <p:sp>
          <p:nvSpPr>
            <p:cNvPr id="8752" name="Google Shape;8752;p8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7"/>
          <p:cNvGrpSpPr/>
          <p:nvPr/>
        </p:nvGrpSpPr>
        <p:grpSpPr>
          <a:xfrm>
            <a:off x="2186966" y="3188692"/>
            <a:ext cx="355258" cy="356205"/>
            <a:chOff x="-46409700" y="3569100"/>
            <a:chExt cx="300100" cy="300900"/>
          </a:xfrm>
        </p:grpSpPr>
        <p:sp>
          <p:nvSpPr>
            <p:cNvPr id="8758" name="Google Shape;8758;p8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87"/>
          <p:cNvGrpSpPr/>
          <p:nvPr/>
        </p:nvGrpSpPr>
        <p:grpSpPr>
          <a:xfrm>
            <a:off x="2174847" y="3624124"/>
            <a:ext cx="379497" cy="358070"/>
            <a:chOff x="-46422300" y="3936925"/>
            <a:chExt cx="320575" cy="302475"/>
          </a:xfrm>
        </p:grpSpPr>
        <p:sp>
          <p:nvSpPr>
            <p:cNvPr id="8764" name="Google Shape;8764;p8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87"/>
          <p:cNvGrpSpPr/>
          <p:nvPr/>
        </p:nvGrpSpPr>
        <p:grpSpPr>
          <a:xfrm>
            <a:off x="3952426" y="3178452"/>
            <a:ext cx="356205" cy="355258"/>
            <a:chOff x="-44914800" y="3560450"/>
            <a:chExt cx="300900" cy="300100"/>
          </a:xfrm>
        </p:grpSpPr>
        <p:sp>
          <p:nvSpPr>
            <p:cNvPr id="8767" name="Google Shape;8767;p8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7"/>
          <p:cNvGrpSpPr/>
          <p:nvPr/>
        </p:nvGrpSpPr>
        <p:grpSpPr>
          <a:xfrm>
            <a:off x="1707478" y="1387086"/>
            <a:ext cx="354311" cy="354104"/>
            <a:chOff x="-49764975" y="3183375"/>
            <a:chExt cx="299300" cy="299125"/>
          </a:xfrm>
        </p:grpSpPr>
        <p:sp>
          <p:nvSpPr>
            <p:cNvPr id="8773" name="Google Shape;8773;p8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7"/>
          <p:cNvGrpSpPr/>
          <p:nvPr/>
        </p:nvGrpSpPr>
        <p:grpSpPr>
          <a:xfrm>
            <a:off x="1707478" y="1822547"/>
            <a:ext cx="354311" cy="355909"/>
            <a:chOff x="-49764975" y="3551225"/>
            <a:chExt cx="299300" cy="300650"/>
          </a:xfrm>
        </p:grpSpPr>
        <p:sp>
          <p:nvSpPr>
            <p:cNvPr id="8783" name="Google Shape;8783;p8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87"/>
          <p:cNvGrpSpPr/>
          <p:nvPr/>
        </p:nvGrpSpPr>
        <p:grpSpPr>
          <a:xfrm>
            <a:off x="1705140" y="2259310"/>
            <a:ext cx="358987" cy="355525"/>
            <a:chOff x="-49766550" y="3920175"/>
            <a:chExt cx="303250" cy="300325"/>
          </a:xfrm>
        </p:grpSpPr>
        <p:sp>
          <p:nvSpPr>
            <p:cNvPr id="8795" name="Google Shape;8795;p8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7"/>
          <p:cNvGrpSpPr/>
          <p:nvPr/>
        </p:nvGrpSpPr>
        <p:grpSpPr>
          <a:xfrm>
            <a:off x="3920671" y="1407358"/>
            <a:ext cx="357123" cy="354341"/>
            <a:chOff x="-47892800" y="3200500"/>
            <a:chExt cx="301675" cy="299325"/>
          </a:xfrm>
        </p:grpSpPr>
        <p:sp>
          <p:nvSpPr>
            <p:cNvPr id="8800" name="Google Shape;8800;p8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7"/>
          <p:cNvGrpSpPr/>
          <p:nvPr/>
        </p:nvGrpSpPr>
        <p:grpSpPr>
          <a:xfrm>
            <a:off x="3984537" y="1843707"/>
            <a:ext cx="229391" cy="355258"/>
            <a:chOff x="-47839250" y="3569100"/>
            <a:chExt cx="193775" cy="300100"/>
          </a:xfrm>
        </p:grpSpPr>
        <p:sp>
          <p:nvSpPr>
            <p:cNvPr id="8807" name="Google Shape;8807;p8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7"/>
          <p:cNvGrpSpPr/>
          <p:nvPr/>
        </p:nvGrpSpPr>
        <p:grpSpPr>
          <a:xfrm>
            <a:off x="3921603" y="2280056"/>
            <a:ext cx="355258" cy="356205"/>
            <a:chOff x="-47892800" y="3937700"/>
            <a:chExt cx="300100" cy="300900"/>
          </a:xfrm>
        </p:grpSpPr>
        <p:sp>
          <p:nvSpPr>
            <p:cNvPr id="8814" name="Google Shape;8814;p8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87"/>
          <p:cNvGrpSpPr/>
          <p:nvPr/>
        </p:nvGrpSpPr>
        <p:grpSpPr>
          <a:xfrm>
            <a:off x="2626898" y="2773770"/>
            <a:ext cx="355258" cy="311458"/>
            <a:chOff x="-46042675" y="3218600"/>
            <a:chExt cx="300100" cy="263100"/>
          </a:xfrm>
        </p:grpSpPr>
        <p:sp>
          <p:nvSpPr>
            <p:cNvPr id="8823" name="Google Shape;8823;p8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87"/>
          <p:cNvGrpSpPr/>
          <p:nvPr/>
        </p:nvGrpSpPr>
        <p:grpSpPr>
          <a:xfrm>
            <a:off x="2626898" y="3188219"/>
            <a:ext cx="355258" cy="323118"/>
            <a:chOff x="-46042675" y="3568700"/>
            <a:chExt cx="300100" cy="272950"/>
          </a:xfrm>
        </p:grpSpPr>
        <p:sp>
          <p:nvSpPr>
            <p:cNvPr id="8830" name="Google Shape;8830;p8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87"/>
          <p:cNvGrpSpPr/>
          <p:nvPr/>
        </p:nvGrpSpPr>
        <p:grpSpPr>
          <a:xfrm>
            <a:off x="2668849" y="3625189"/>
            <a:ext cx="271357" cy="356057"/>
            <a:chOff x="-46007225" y="3937825"/>
            <a:chExt cx="229225" cy="300775"/>
          </a:xfrm>
        </p:grpSpPr>
        <p:sp>
          <p:nvSpPr>
            <p:cNvPr id="8835" name="Google Shape;8835;p8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87"/>
          <p:cNvGrpSpPr/>
          <p:nvPr/>
        </p:nvGrpSpPr>
        <p:grpSpPr>
          <a:xfrm>
            <a:off x="3974341" y="3615275"/>
            <a:ext cx="312375" cy="357596"/>
            <a:chOff x="-44895900" y="3929450"/>
            <a:chExt cx="263875" cy="302075"/>
          </a:xfrm>
        </p:grpSpPr>
        <p:sp>
          <p:nvSpPr>
            <p:cNvPr id="8846" name="Google Shape;8846;p8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7"/>
          <p:cNvGrpSpPr/>
          <p:nvPr/>
        </p:nvGrpSpPr>
        <p:grpSpPr>
          <a:xfrm>
            <a:off x="2148160" y="1398036"/>
            <a:ext cx="356205" cy="332885"/>
            <a:chOff x="-49397175" y="3192625"/>
            <a:chExt cx="300900" cy="281200"/>
          </a:xfrm>
        </p:grpSpPr>
        <p:sp>
          <p:nvSpPr>
            <p:cNvPr id="8853" name="Google Shape;8853;p8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7"/>
          <p:cNvGrpSpPr/>
          <p:nvPr/>
        </p:nvGrpSpPr>
        <p:grpSpPr>
          <a:xfrm>
            <a:off x="2174263" y="1822251"/>
            <a:ext cx="304000" cy="356205"/>
            <a:chOff x="-49375900" y="3550975"/>
            <a:chExt cx="256800" cy="300900"/>
          </a:xfrm>
        </p:grpSpPr>
        <p:sp>
          <p:nvSpPr>
            <p:cNvPr id="8861" name="Google Shape;8861;p8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87"/>
          <p:cNvGrpSpPr/>
          <p:nvPr/>
        </p:nvGrpSpPr>
        <p:grpSpPr>
          <a:xfrm>
            <a:off x="2169616" y="2259546"/>
            <a:ext cx="313293" cy="356205"/>
            <a:chOff x="-49378250" y="3920375"/>
            <a:chExt cx="264650" cy="300900"/>
          </a:xfrm>
        </p:grpSpPr>
        <p:sp>
          <p:nvSpPr>
            <p:cNvPr id="8873" name="Google Shape;8873;p8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87"/>
          <p:cNvGrpSpPr/>
          <p:nvPr/>
        </p:nvGrpSpPr>
        <p:grpSpPr>
          <a:xfrm>
            <a:off x="888604" y="2752344"/>
            <a:ext cx="312375" cy="357123"/>
            <a:chOff x="-47505300" y="3200500"/>
            <a:chExt cx="263875" cy="301675"/>
          </a:xfrm>
        </p:grpSpPr>
        <p:sp>
          <p:nvSpPr>
            <p:cNvPr id="8881" name="Google Shape;8881;p8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7"/>
          <p:cNvGrpSpPr/>
          <p:nvPr/>
        </p:nvGrpSpPr>
        <p:grpSpPr>
          <a:xfrm>
            <a:off x="866704" y="3188692"/>
            <a:ext cx="356176" cy="355051"/>
            <a:chOff x="-47524975" y="3569100"/>
            <a:chExt cx="300875" cy="299925"/>
          </a:xfrm>
        </p:grpSpPr>
        <p:sp>
          <p:nvSpPr>
            <p:cNvPr id="8895" name="Google Shape;8895;p8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87"/>
          <p:cNvGrpSpPr/>
          <p:nvPr/>
        </p:nvGrpSpPr>
        <p:grpSpPr>
          <a:xfrm>
            <a:off x="867162" y="3667954"/>
            <a:ext cx="355258" cy="270410"/>
            <a:chOff x="-47523400" y="3973950"/>
            <a:chExt cx="300100" cy="228425"/>
          </a:xfrm>
        </p:grpSpPr>
        <p:sp>
          <p:nvSpPr>
            <p:cNvPr id="8901" name="Google Shape;8901;p8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87"/>
          <p:cNvGrpSpPr/>
          <p:nvPr/>
        </p:nvGrpSpPr>
        <p:grpSpPr>
          <a:xfrm>
            <a:off x="3072283" y="2750953"/>
            <a:ext cx="354341" cy="357596"/>
            <a:chOff x="-45673275" y="3199325"/>
            <a:chExt cx="299325" cy="302075"/>
          </a:xfrm>
        </p:grpSpPr>
        <p:sp>
          <p:nvSpPr>
            <p:cNvPr id="8907" name="Google Shape;8907;p8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7"/>
          <p:cNvGrpSpPr/>
          <p:nvPr/>
        </p:nvGrpSpPr>
        <p:grpSpPr>
          <a:xfrm>
            <a:off x="3071351" y="3209202"/>
            <a:ext cx="356205" cy="314240"/>
            <a:chOff x="-45674075" y="3586425"/>
            <a:chExt cx="300900" cy="265450"/>
          </a:xfrm>
        </p:grpSpPr>
        <p:sp>
          <p:nvSpPr>
            <p:cNvPr id="8911" name="Google Shape;8911;p8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87"/>
          <p:cNvGrpSpPr/>
          <p:nvPr/>
        </p:nvGrpSpPr>
        <p:grpSpPr>
          <a:xfrm>
            <a:off x="3072283" y="3625041"/>
            <a:ext cx="354341" cy="356205"/>
            <a:chOff x="-45673275" y="3937700"/>
            <a:chExt cx="299325" cy="300900"/>
          </a:xfrm>
        </p:grpSpPr>
        <p:sp>
          <p:nvSpPr>
            <p:cNvPr id="8914" name="Google Shape;8914;p8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87"/>
          <p:cNvGrpSpPr/>
          <p:nvPr/>
        </p:nvGrpSpPr>
        <p:grpSpPr>
          <a:xfrm>
            <a:off x="2186449" y="4117825"/>
            <a:ext cx="356205" cy="356205"/>
            <a:chOff x="-44512325" y="3176075"/>
            <a:chExt cx="300900" cy="300900"/>
          </a:xfrm>
        </p:grpSpPr>
        <p:sp>
          <p:nvSpPr>
            <p:cNvPr id="8921" name="Google Shape;8921;p8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87"/>
          <p:cNvGrpSpPr/>
          <p:nvPr/>
        </p:nvGrpSpPr>
        <p:grpSpPr>
          <a:xfrm>
            <a:off x="2589789" y="1386849"/>
            <a:ext cx="354341" cy="354341"/>
            <a:chOff x="-49027775" y="3183175"/>
            <a:chExt cx="299325" cy="299325"/>
          </a:xfrm>
        </p:grpSpPr>
        <p:sp>
          <p:nvSpPr>
            <p:cNvPr id="8925" name="Google Shape;8925;p8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87"/>
          <p:cNvGrpSpPr/>
          <p:nvPr/>
        </p:nvGrpSpPr>
        <p:grpSpPr>
          <a:xfrm>
            <a:off x="2589330" y="1822251"/>
            <a:ext cx="355258" cy="357152"/>
            <a:chOff x="-49027775" y="3550975"/>
            <a:chExt cx="300100" cy="301700"/>
          </a:xfrm>
        </p:grpSpPr>
        <p:sp>
          <p:nvSpPr>
            <p:cNvPr id="8930" name="Google Shape;8930;p8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87"/>
          <p:cNvGrpSpPr/>
          <p:nvPr/>
        </p:nvGrpSpPr>
        <p:grpSpPr>
          <a:xfrm>
            <a:off x="2587406" y="2259310"/>
            <a:ext cx="359106" cy="355525"/>
            <a:chOff x="-49031025" y="3920175"/>
            <a:chExt cx="303350" cy="300325"/>
          </a:xfrm>
        </p:grpSpPr>
        <p:sp>
          <p:nvSpPr>
            <p:cNvPr id="8941" name="Google Shape;8941;p8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87"/>
          <p:cNvGrpSpPr/>
          <p:nvPr/>
        </p:nvGrpSpPr>
        <p:grpSpPr>
          <a:xfrm>
            <a:off x="1303511" y="2752344"/>
            <a:ext cx="356176" cy="354341"/>
            <a:chOff x="-47155575" y="3200500"/>
            <a:chExt cx="300875" cy="299325"/>
          </a:xfrm>
        </p:grpSpPr>
        <p:sp>
          <p:nvSpPr>
            <p:cNvPr id="8948" name="Google Shape;8948;p8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7"/>
          <p:cNvGrpSpPr/>
          <p:nvPr/>
        </p:nvGrpSpPr>
        <p:grpSpPr>
          <a:xfrm>
            <a:off x="1303970" y="3188692"/>
            <a:ext cx="355258" cy="355258"/>
            <a:chOff x="-47154800" y="3569100"/>
            <a:chExt cx="300100" cy="300100"/>
          </a:xfrm>
        </p:grpSpPr>
        <p:sp>
          <p:nvSpPr>
            <p:cNvPr id="8955" name="Google Shape;8955;p8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87"/>
          <p:cNvGrpSpPr/>
          <p:nvPr/>
        </p:nvGrpSpPr>
        <p:grpSpPr>
          <a:xfrm>
            <a:off x="1304443" y="3626905"/>
            <a:ext cx="354311" cy="353423"/>
            <a:chOff x="-47154000" y="3939275"/>
            <a:chExt cx="299300" cy="298550"/>
          </a:xfrm>
        </p:grpSpPr>
        <p:sp>
          <p:nvSpPr>
            <p:cNvPr id="8962" name="Google Shape;8962;p8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87"/>
          <p:cNvGrpSpPr/>
          <p:nvPr/>
        </p:nvGrpSpPr>
        <p:grpSpPr>
          <a:xfrm>
            <a:off x="3529733" y="2752344"/>
            <a:ext cx="312375" cy="354341"/>
            <a:chOff x="-45286550" y="3200500"/>
            <a:chExt cx="263875" cy="299325"/>
          </a:xfrm>
        </p:grpSpPr>
        <p:sp>
          <p:nvSpPr>
            <p:cNvPr id="8967" name="Google Shape;8967;p8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87"/>
          <p:cNvGrpSpPr/>
          <p:nvPr/>
        </p:nvGrpSpPr>
        <p:grpSpPr>
          <a:xfrm>
            <a:off x="3529733" y="3189639"/>
            <a:ext cx="312375" cy="354311"/>
            <a:chOff x="-45286550" y="3569900"/>
            <a:chExt cx="263875" cy="299300"/>
          </a:xfrm>
        </p:grpSpPr>
        <p:sp>
          <p:nvSpPr>
            <p:cNvPr id="8971" name="Google Shape;8971;p8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87"/>
          <p:cNvGrpSpPr/>
          <p:nvPr/>
        </p:nvGrpSpPr>
        <p:grpSpPr>
          <a:xfrm>
            <a:off x="3540920" y="3625988"/>
            <a:ext cx="290001" cy="355258"/>
            <a:chOff x="-45277900" y="3938500"/>
            <a:chExt cx="244975" cy="300100"/>
          </a:xfrm>
        </p:grpSpPr>
        <p:sp>
          <p:nvSpPr>
            <p:cNvPr id="8978" name="Google Shape;8978;p8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87"/>
          <p:cNvGrpSpPr/>
          <p:nvPr/>
        </p:nvGrpSpPr>
        <p:grpSpPr>
          <a:xfrm>
            <a:off x="2626869" y="4095090"/>
            <a:ext cx="355258" cy="355258"/>
            <a:chOff x="-44502875" y="3576975"/>
            <a:chExt cx="300100" cy="300100"/>
          </a:xfrm>
        </p:grpSpPr>
        <p:sp>
          <p:nvSpPr>
            <p:cNvPr id="8983" name="Google Shape;8983;p8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87"/>
          <p:cNvGrpSpPr/>
          <p:nvPr/>
        </p:nvGrpSpPr>
        <p:grpSpPr>
          <a:xfrm>
            <a:off x="4835456" y="1828361"/>
            <a:ext cx="356196" cy="354670"/>
            <a:chOff x="-13946200" y="3647075"/>
            <a:chExt cx="353650" cy="352100"/>
          </a:xfrm>
        </p:grpSpPr>
        <p:sp>
          <p:nvSpPr>
            <p:cNvPr id="8987" name="Google Shape;8987;p8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87"/>
          <p:cNvGrpSpPr/>
          <p:nvPr/>
        </p:nvGrpSpPr>
        <p:grpSpPr>
          <a:xfrm>
            <a:off x="6618849" y="1387844"/>
            <a:ext cx="357002" cy="354267"/>
            <a:chOff x="-12163025" y="3214275"/>
            <a:chExt cx="354450" cy="351700"/>
          </a:xfrm>
        </p:grpSpPr>
        <p:sp>
          <p:nvSpPr>
            <p:cNvPr id="8994" name="Google Shape;8994;p8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87"/>
          <p:cNvGrpSpPr/>
          <p:nvPr/>
        </p:nvGrpSpPr>
        <p:grpSpPr>
          <a:xfrm>
            <a:off x="6619629" y="1827581"/>
            <a:ext cx="355441" cy="356232"/>
            <a:chOff x="-12160675" y="3647875"/>
            <a:chExt cx="352900" cy="353650"/>
          </a:xfrm>
        </p:grpSpPr>
        <p:sp>
          <p:nvSpPr>
            <p:cNvPr id="8998" name="Google Shape;8998;p8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87"/>
          <p:cNvGrpSpPr/>
          <p:nvPr/>
        </p:nvGrpSpPr>
        <p:grpSpPr>
          <a:xfrm>
            <a:off x="6630345" y="2272036"/>
            <a:ext cx="354635" cy="356232"/>
            <a:chOff x="-12160675" y="4081850"/>
            <a:chExt cx="352100" cy="353650"/>
          </a:xfrm>
        </p:grpSpPr>
        <p:sp>
          <p:nvSpPr>
            <p:cNvPr id="9006" name="Google Shape;9006;p8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7"/>
          <p:cNvGrpSpPr/>
          <p:nvPr/>
        </p:nvGrpSpPr>
        <p:grpSpPr>
          <a:xfrm>
            <a:off x="4835311" y="2746480"/>
            <a:ext cx="355416" cy="355652"/>
            <a:chOff x="-10391650" y="3180600"/>
            <a:chExt cx="352875" cy="353075"/>
          </a:xfrm>
        </p:grpSpPr>
        <p:sp>
          <p:nvSpPr>
            <p:cNvPr id="9013" name="Google Shape;9013;p8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7"/>
          <p:cNvGrpSpPr/>
          <p:nvPr/>
        </p:nvGrpSpPr>
        <p:grpSpPr>
          <a:xfrm>
            <a:off x="4835310" y="3223278"/>
            <a:ext cx="354635" cy="353890"/>
            <a:chOff x="-10390875" y="3616350"/>
            <a:chExt cx="352100" cy="351325"/>
          </a:xfrm>
        </p:grpSpPr>
        <p:sp>
          <p:nvSpPr>
            <p:cNvPr id="9020" name="Google Shape;9020;p8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87"/>
          <p:cNvGrpSpPr/>
          <p:nvPr/>
        </p:nvGrpSpPr>
        <p:grpSpPr>
          <a:xfrm>
            <a:off x="7502285" y="2747943"/>
            <a:ext cx="312585" cy="354670"/>
            <a:chOff x="-10370400" y="4049550"/>
            <a:chExt cx="310350" cy="352100"/>
          </a:xfrm>
        </p:grpSpPr>
        <p:sp>
          <p:nvSpPr>
            <p:cNvPr id="9024" name="Google Shape;9024;p8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87"/>
          <p:cNvGrpSpPr/>
          <p:nvPr/>
        </p:nvGrpSpPr>
        <p:grpSpPr>
          <a:xfrm>
            <a:off x="6606541" y="2746884"/>
            <a:ext cx="379236" cy="354847"/>
            <a:chOff x="-8674650" y="3210975"/>
            <a:chExt cx="376525" cy="352275"/>
          </a:xfrm>
        </p:grpSpPr>
        <p:sp>
          <p:nvSpPr>
            <p:cNvPr id="9030" name="Google Shape;9030;p8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87"/>
          <p:cNvGrpSpPr/>
          <p:nvPr/>
        </p:nvGrpSpPr>
        <p:grpSpPr>
          <a:xfrm>
            <a:off x="5278038" y="1828361"/>
            <a:ext cx="356221" cy="354670"/>
            <a:chOff x="-13512225" y="3647075"/>
            <a:chExt cx="353675" cy="352100"/>
          </a:xfrm>
        </p:grpSpPr>
        <p:sp>
          <p:nvSpPr>
            <p:cNvPr id="9037" name="Google Shape;9037;p8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87"/>
          <p:cNvGrpSpPr/>
          <p:nvPr/>
        </p:nvGrpSpPr>
        <p:grpSpPr>
          <a:xfrm>
            <a:off x="5288351" y="2272427"/>
            <a:ext cx="356221" cy="355451"/>
            <a:chOff x="-13512225" y="4080275"/>
            <a:chExt cx="353675" cy="352875"/>
          </a:xfrm>
        </p:grpSpPr>
        <p:sp>
          <p:nvSpPr>
            <p:cNvPr id="9048" name="Google Shape;9048;p8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7"/>
          <p:cNvGrpSpPr/>
          <p:nvPr/>
        </p:nvGrpSpPr>
        <p:grpSpPr>
          <a:xfrm>
            <a:off x="7061431" y="1419788"/>
            <a:ext cx="356196" cy="290379"/>
            <a:chOff x="-11728250" y="3245400"/>
            <a:chExt cx="353650" cy="288275"/>
          </a:xfrm>
        </p:grpSpPr>
        <p:sp>
          <p:nvSpPr>
            <p:cNvPr id="9060" name="Google Shape;9060;p8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87"/>
          <p:cNvGrpSpPr/>
          <p:nvPr/>
        </p:nvGrpSpPr>
        <p:grpSpPr>
          <a:xfrm>
            <a:off x="7093939" y="2272427"/>
            <a:ext cx="311804" cy="355451"/>
            <a:chOff x="-11703850" y="4081850"/>
            <a:chExt cx="309575" cy="352875"/>
          </a:xfrm>
        </p:grpSpPr>
        <p:sp>
          <p:nvSpPr>
            <p:cNvPr id="9066" name="Google Shape;9066;p8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7"/>
          <p:cNvGrpSpPr/>
          <p:nvPr/>
        </p:nvGrpSpPr>
        <p:grpSpPr>
          <a:xfrm>
            <a:off x="5282595" y="2746580"/>
            <a:ext cx="357002" cy="355451"/>
            <a:chOff x="-9958475" y="3180025"/>
            <a:chExt cx="354450" cy="352875"/>
          </a:xfrm>
        </p:grpSpPr>
        <p:sp>
          <p:nvSpPr>
            <p:cNvPr id="9075" name="Google Shape;9075;p8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7"/>
          <p:cNvGrpSpPr/>
          <p:nvPr/>
        </p:nvGrpSpPr>
        <p:grpSpPr>
          <a:xfrm>
            <a:off x="5291722" y="3222561"/>
            <a:ext cx="337966" cy="355325"/>
            <a:chOff x="-9949025" y="3615575"/>
            <a:chExt cx="335550" cy="352750"/>
          </a:xfrm>
        </p:grpSpPr>
        <p:sp>
          <p:nvSpPr>
            <p:cNvPr id="9079" name="Google Shape;9079;p8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7"/>
          <p:cNvGrpSpPr/>
          <p:nvPr/>
        </p:nvGrpSpPr>
        <p:grpSpPr>
          <a:xfrm>
            <a:off x="7926568" y="2746067"/>
            <a:ext cx="360175" cy="358423"/>
            <a:chOff x="-9961625" y="4048175"/>
            <a:chExt cx="357600" cy="355825"/>
          </a:xfrm>
        </p:grpSpPr>
        <p:sp>
          <p:nvSpPr>
            <p:cNvPr id="9083" name="Google Shape;9083;p8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87"/>
          <p:cNvGrpSpPr/>
          <p:nvPr/>
        </p:nvGrpSpPr>
        <p:grpSpPr>
          <a:xfrm>
            <a:off x="6613289" y="3221579"/>
            <a:ext cx="364959" cy="357289"/>
            <a:chOff x="-8680950" y="3624225"/>
            <a:chExt cx="362350" cy="354700"/>
          </a:xfrm>
        </p:grpSpPr>
        <p:sp>
          <p:nvSpPr>
            <p:cNvPr id="9090" name="Google Shape;9090;p8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87"/>
          <p:cNvGrpSpPr/>
          <p:nvPr/>
        </p:nvGrpSpPr>
        <p:grpSpPr>
          <a:xfrm>
            <a:off x="5749533" y="1387239"/>
            <a:ext cx="313365" cy="355476"/>
            <a:chOff x="-13056975" y="3212300"/>
            <a:chExt cx="311125" cy="352900"/>
          </a:xfrm>
        </p:grpSpPr>
        <p:sp>
          <p:nvSpPr>
            <p:cNvPr id="9097" name="Google Shape;9097;p8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87"/>
          <p:cNvGrpSpPr/>
          <p:nvPr/>
        </p:nvGrpSpPr>
        <p:grpSpPr>
          <a:xfrm>
            <a:off x="5726921" y="1828034"/>
            <a:ext cx="358588" cy="355325"/>
            <a:chOff x="-13077450" y="3647075"/>
            <a:chExt cx="356025" cy="352750"/>
          </a:xfrm>
        </p:grpSpPr>
        <p:sp>
          <p:nvSpPr>
            <p:cNvPr id="9102" name="Google Shape;9102;p8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7"/>
          <p:cNvGrpSpPr/>
          <p:nvPr/>
        </p:nvGrpSpPr>
        <p:grpSpPr>
          <a:xfrm>
            <a:off x="5738027" y="2271633"/>
            <a:ext cx="357002" cy="357037"/>
            <a:chOff x="-13079025" y="4079475"/>
            <a:chExt cx="354450" cy="354450"/>
          </a:xfrm>
        </p:grpSpPr>
        <p:sp>
          <p:nvSpPr>
            <p:cNvPr id="9106" name="Google Shape;9106;p8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87"/>
          <p:cNvGrpSpPr/>
          <p:nvPr/>
        </p:nvGrpSpPr>
        <p:grpSpPr>
          <a:xfrm>
            <a:off x="7511094" y="1387642"/>
            <a:ext cx="356221" cy="354670"/>
            <a:chOff x="-11292700" y="3213875"/>
            <a:chExt cx="353675" cy="352100"/>
          </a:xfrm>
        </p:grpSpPr>
        <p:sp>
          <p:nvSpPr>
            <p:cNvPr id="9111" name="Google Shape;9111;p8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87"/>
          <p:cNvGrpSpPr/>
          <p:nvPr/>
        </p:nvGrpSpPr>
        <p:grpSpPr>
          <a:xfrm>
            <a:off x="7505152" y="1827581"/>
            <a:ext cx="368106" cy="356232"/>
            <a:chOff x="-11299000" y="3647875"/>
            <a:chExt cx="365475" cy="353650"/>
          </a:xfrm>
        </p:grpSpPr>
        <p:sp>
          <p:nvSpPr>
            <p:cNvPr id="9119" name="Google Shape;9119;p8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7"/>
          <p:cNvGrpSpPr/>
          <p:nvPr/>
        </p:nvGrpSpPr>
        <p:grpSpPr>
          <a:xfrm>
            <a:off x="7520614" y="2283532"/>
            <a:ext cx="357808" cy="333240"/>
            <a:chOff x="-11295075" y="4092875"/>
            <a:chExt cx="355250" cy="330825"/>
          </a:xfrm>
        </p:grpSpPr>
        <p:sp>
          <p:nvSpPr>
            <p:cNvPr id="9126" name="Google Shape;9126;p8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87"/>
          <p:cNvGrpSpPr/>
          <p:nvPr/>
        </p:nvGrpSpPr>
        <p:grpSpPr>
          <a:xfrm>
            <a:off x="5746214" y="2746580"/>
            <a:ext cx="312585" cy="355451"/>
            <a:chOff x="-9500075" y="3180800"/>
            <a:chExt cx="310350" cy="352875"/>
          </a:xfrm>
        </p:grpSpPr>
        <p:sp>
          <p:nvSpPr>
            <p:cNvPr id="9132" name="Google Shape;9132;p8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7"/>
          <p:cNvGrpSpPr/>
          <p:nvPr/>
        </p:nvGrpSpPr>
        <p:grpSpPr>
          <a:xfrm>
            <a:off x="5724005" y="3222095"/>
            <a:ext cx="356221" cy="356257"/>
            <a:chOff x="-9523700" y="3614000"/>
            <a:chExt cx="353675" cy="353675"/>
          </a:xfrm>
        </p:grpSpPr>
        <p:sp>
          <p:nvSpPr>
            <p:cNvPr id="9142" name="Google Shape;9142;p8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87"/>
          <p:cNvGrpSpPr/>
          <p:nvPr/>
        </p:nvGrpSpPr>
        <p:grpSpPr>
          <a:xfrm>
            <a:off x="7508956" y="3244737"/>
            <a:ext cx="356221" cy="354670"/>
            <a:chOff x="-9523700" y="4049550"/>
            <a:chExt cx="353675" cy="352100"/>
          </a:xfrm>
        </p:grpSpPr>
        <p:sp>
          <p:nvSpPr>
            <p:cNvPr id="9152" name="Google Shape;9152;p8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87"/>
          <p:cNvGrpSpPr/>
          <p:nvPr/>
        </p:nvGrpSpPr>
        <p:grpSpPr>
          <a:xfrm>
            <a:off x="7065071" y="3244710"/>
            <a:ext cx="357002" cy="311029"/>
            <a:chOff x="-8209150" y="3659675"/>
            <a:chExt cx="354450" cy="308775"/>
          </a:xfrm>
        </p:grpSpPr>
        <p:sp>
          <p:nvSpPr>
            <p:cNvPr id="9160" name="Google Shape;9160;p8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87"/>
          <p:cNvGrpSpPr/>
          <p:nvPr/>
        </p:nvGrpSpPr>
        <p:grpSpPr>
          <a:xfrm>
            <a:off x="6178632" y="2273623"/>
            <a:ext cx="356221" cy="353059"/>
            <a:chOff x="-12643475" y="4081850"/>
            <a:chExt cx="353675" cy="350500"/>
          </a:xfrm>
        </p:grpSpPr>
        <p:sp>
          <p:nvSpPr>
            <p:cNvPr id="9167" name="Google Shape;9167;p8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1" name="Google Shape;9171;p8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2" name="Google Shape;9172;p87"/>
          <p:cNvGrpSpPr/>
          <p:nvPr/>
        </p:nvGrpSpPr>
        <p:grpSpPr>
          <a:xfrm>
            <a:off x="7961232" y="2283532"/>
            <a:ext cx="356221" cy="333240"/>
            <a:chOff x="-10858725" y="4092875"/>
            <a:chExt cx="353675" cy="330825"/>
          </a:xfrm>
        </p:grpSpPr>
        <p:sp>
          <p:nvSpPr>
            <p:cNvPr id="9173" name="Google Shape;9173;p8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87"/>
          <p:cNvGrpSpPr/>
          <p:nvPr/>
        </p:nvGrpSpPr>
        <p:grpSpPr>
          <a:xfrm>
            <a:off x="6219755" y="3222498"/>
            <a:ext cx="252278" cy="355451"/>
            <a:chOff x="-9039300" y="3614000"/>
            <a:chExt cx="250475" cy="352875"/>
          </a:xfrm>
        </p:grpSpPr>
        <p:sp>
          <p:nvSpPr>
            <p:cNvPr id="9180" name="Google Shape;9180;p8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87"/>
          <p:cNvGrpSpPr/>
          <p:nvPr/>
        </p:nvGrpSpPr>
        <p:grpSpPr>
          <a:xfrm>
            <a:off x="7951721" y="3244737"/>
            <a:ext cx="354635" cy="354670"/>
            <a:chOff x="-9088150" y="4049550"/>
            <a:chExt cx="352100" cy="352100"/>
          </a:xfrm>
        </p:grpSpPr>
        <p:sp>
          <p:nvSpPr>
            <p:cNvPr id="9183" name="Google Shape;9183;p8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7"/>
          <p:cNvGrpSpPr/>
          <p:nvPr/>
        </p:nvGrpSpPr>
        <p:grpSpPr>
          <a:xfrm>
            <a:off x="7086085" y="2746970"/>
            <a:ext cx="315757" cy="354670"/>
            <a:chOff x="-8191825" y="3174500"/>
            <a:chExt cx="313500" cy="352100"/>
          </a:xfrm>
        </p:grpSpPr>
        <p:sp>
          <p:nvSpPr>
            <p:cNvPr id="9190" name="Google Shape;9190;p8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87"/>
          <p:cNvGrpSpPr/>
          <p:nvPr/>
        </p:nvGrpSpPr>
        <p:grpSpPr>
          <a:xfrm>
            <a:off x="4835443" y="1387491"/>
            <a:ext cx="356221" cy="354973"/>
            <a:chOff x="-13947000" y="3212800"/>
            <a:chExt cx="353675" cy="352400"/>
          </a:xfrm>
        </p:grpSpPr>
        <p:sp>
          <p:nvSpPr>
            <p:cNvPr id="9194" name="Google Shape;9194;p8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6" name="Google Shape;9196;p8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7" name="Google Shape;9197;p87"/>
          <p:cNvGrpSpPr/>
          <p:nvPr/>
        </p:nvGrpSpPr>
        <p:grpSpPr>
          <a:xfrm>
            <a:off x="5278038" y="1386849"/>
            <a:ext cx="356221" cy="356257"/>
            <a:chOff x="-13512225" y="3211525"/>
            <a:chExt cx="353675" cy="353675"/>
          </a:xfrm>
        </p:grpSpPr>
        <p:sp>
          <p:nvSpPr>
            <p:cNvPr id="9198" name="Google Shape;9198;p8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87"/>
          <p:cNvGrpSpPr/>
          <p:nvPr/>
        </p:nvGrpSpPr>
        <p:grpSpPr>
          <a:xfrm>
            <a:off x="6168320" y="1387239"/>
            <a:ext cx="356221" cy="355476"/>
            <a:chOff x="-12643475" y="3212300"/>
            <a:chExt cx="353675" cy="352900"/>
          </a:xfrm>
        </p:grpSpPr>
        <p:sp>
          <p:nvSpPr>
            <p:cNvPr id="9204" name="Google Shape;9204;p8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87"/>
          <p:cNvGrpSpPr/>
          <p:nvPr/>
        </p:nvGrpSpPr>
        <p:grpSpPr>
          <a:xfrm>
            <a:off x="6168320" y="1839013"/>
            <a:ext cx="356221" cy="333366"/>
            <a:chOff x="-12643475" y="3657325"/>
            <a:chExt cx="353675" cy="330950"/>
          </a:xfrm>
        </p:grpSpPr>
        <p:sp>
          <p:nvSpPr>
            <p:cNvPr id="9214" name="Google Shape;9214;p8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7"/>
          <p:cNvGrpSpPr/>
          <p:nvPr/>
        </p:nvGrpSpPr>
        <p:grpSpPr>
          <a:xfrm>
            <a:off x="7951322" y="1387642"/>
            <a:ext cx="355416" cy="354670"/>
            <a:chOff x="-10857925" y="3213875"/>
            <a:chExt cx="352875" cy="352100"/>
          </a:xfrm>
        </p:grpSpPr>
        <p:sp>
          <p:nvSpPr>
            <p:cNvPr id="9221" name="Google Shape;9221;p8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7"/>
          <p:cNvGrpSpPr/>
          <p:nvPr/>
        </p:nvGrpSpPr>
        <p:grpSpPr>
          <a:xfrm>
            <a:off x="6168237" y="2747071"/>
            <a:ext cx="356096" cy="354469"/>
            <a:chOff x="-9089725" y="3180200"/>
            <a:chExt cx="353550" cy="351900"/>
          </a:xfrm>
        </p:grpSpPr>
        <p:sp>
          <p:nvSpPr>
            <p:cNvPr id="9232" name="Google Shape;9232;p8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87"/>
          <p:cNvGrpSpPr/>
          <p:nvPr/>
        </p:nvGrpSpPr>
        <p:grpSpPr>
          <a:xfrm>
            <a:off x="7060235" y="1826875"/>
            <a:ext cx="358588" cy="357642"/>
            <a:chOff x="7083760" y="1971660"/>
            <a:chExt cx="358588" cy="357642"/>
          </a:xfrm>
        </p:grpSpPr>
        <p:sp>
          <p:nvSpPr>
            <p:cNvPr id="9235" name="Google Shape;9235;p8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8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248" name="Google Shape;9248;p8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52"/>
        <p:cNvGrpSpPr/>
        <p:nvPr/>
      </p:nvGrpSpPr>
      <p:grpSpPr>
        <a:xfrm>
          <a:off x="0" y="0"/>
          <a:ext cx="0" cy="0"/>
          <a:chOff x="0" y="0"/>
          <a:chExt cx="0" cy="0"/>
        </a:xfrm>
      </p:grpSpPr>
      <p:sp>
        <p:nvSpPr>
          <p:cNvPr id="9253" name="Google Shape;9253;p8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4" name="Google Shape;9254;p88"/>
          <p:cNvGrpSpPr/>
          <p:nvPr/>
        </p:nvGrpSpPr>
        <p:grpSpPr>
          <a:xfrm>
            <a:off x="719610" y="2243507"/>
            <a:ext cx="452798" cy="449473"/>
            <a:chOff x="-21322300" y="3693325"/>
            <a:chExt cx="306400" cy="304150"/>
          </a:xfrm>
        </p:grpSpPr>
        <p:sp>
          <p:nvSpPr>
            <p:cNvPr id="9255" name="Google Shape;9255;p8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88"/>
          <p:cNvGrpSpPr/>
          <p:nvPr/>
        </p:nvGrpSpPr>
        <p:grpSpPr>
          <a:xfrm>
            <a:off x="719019" y="2810244"/>
            <a:ext cx="453980" cy="422540"/>
            <a:chOff x="-21322300" y="4077125"/>
            <a:chExt cx="307200" cy="285925"/>
          </a:xfrm>
        </p:grpSpPr>
        <p:sp>
          <p:nvSpPr>
            <p:cNvPr id="9260" name="Google Shape;9260;p8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8"/>
          <p:cNvGrpSpPr/>
          <p:nvPr/>
        </p:nvGrpSpPr>
        <p:grpSpPr>
          <a:xfrm>
            <a:off x="3496195" y="1689128"/>
            <a:ext cx="451653" cy="450212"/>
            <a:chOff x="-19394200" y="3333800"/>
            <a:chExt cx="305625" cy="304650"/>
          </a:xfrm>
        </p:grpSpPr>
        <p:sp>
          <p:nvSpPr>
            <p:cNvPr id="9273" name="Google Shape;9273;p8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88"/>
          <p:cNvGrpSpPr/>
          <p:nvPr/>
        </p:nvGrpSpPr>
        <p:grpSpPr>
          <a:xfrm>
            <a:off x="3495032" y="2243580"/>
            <a:ext cx="453980" cy="449325"/>
            <a:chOff x="-19396575" y="3708500"/>
            <a:chExt cx="307200" cy="304050"/>
          </a:xfrm>
        </p:grpSpPr>
        <p:sp>
          <p:nvSpPr>
            <p:cNvPr id="9283" name="Google Shape;9283;p8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88"/>
          <p:cNvGrpSpPr/>
          <p:nvPr/>
        </p:nvGrpSpPr>
        <p:grpSpPr>
          <a:xfrm>
            <a:off x="3489212" y="2796461"/>
            <a:ext cx="465618" cy="450101"/>
            <a:chOff x="-19394200" y="4084200"/>
            <a:chExt cx="315075" cy="304575"/>
          </a:xfrm>
        </p:grpSpPr>
        <p:sp>
          <p:nvSpPr>
            <p:cNvPr id="9287" name="Google Shape;9287;p8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8"/>
          <p:cNvGrpSpPr/>
          <p:nvPr/>
        </p:nvGrpSpPr>
        <p:grpSpPr>
          <a:xfrm>
            <a:off x="6294923" y="1689001"/>
            <a:ext cx="400447" cy="450470"/>
            <a:chOff x="-17526750" y="3309200"/>
            <a:chExt cx="270975" cy="304825"/>
          </a:xfrm>
        </p:grpSpPr>
        <p:sp>
          <p:nvSpPr>
            <p:cNvPr id="9294" name="Google Shape;9294;p8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88"/>
          <p:cNvGrpSpPr/>
          <p:nvPr/>
        </p:nvGrpSpPr>
        <p:grpSpPr>
          <a:xfrm>
            <a:off x="6271075" y="2244173"/>
            <a:ext cx="448143" cy="448143"/>
            <a:chOff x="-17542500" y="3684100"/>
            <a:chExt cx="303250" cy="303250"/>
          </a:xfrm>
        </p:grpSpPr>
        <p:sp>
          <p:nvSpPr>
            <p:cNvPr id="9300" name="Google Shape;9300;p8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88"/>
          <p:cNvGrpSpPr/>
          <p:nvPr/>
        </p:nvGrpSpPr>
        <p:grpSpPr>
          <a:xfrm>
            <a:off x="6270484" y="2810817"/>
            <a:ext cx="449325" cy="421395"/>
            <a:chOff x="-17542500" y="4068450"/>
            <a:chExt cx="304050" cy="285150"/>
          </a:xfrm>
        </p:grpSpPr>
        <p:sp>
          <p:nvSpPr>
            <p:cNvPr id="9308" name="Google Shape;9308;p8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88"/>
          <p:cNvGrpSpPr/>
          <p:nvPr/>
        </p:nvGrpSpPr>
        <p:grpSpPr>
          <a:xfrm>
            <a:off x="3500906" y="3342211"/>
            <a:ext cx="343404" cy="449325"/>
            <a:chOff x="-15652200" y="3335975"/>
            <a:chExt cx="232375" cy="304050"/>
          </a:xfrm>
        </p:grpSpPr>
        <p:sp>
          <p:nvSpPr>
            <p:cNvPr id="9315" name="Google Shape;9315;p8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88"/>
          <p:cNvGrpSpPr/>
          <p:nvPr/>
        </p:nvGrpSpPr>
        <p:grpSpPr>
          <a:xfrm>
            <a:off x="1274819" y="2243729"/>
            <a:ext cx="449325" cy="449030"/>
            <a:chOff x="-20945825" y="3692175"/>
            <a:chExt cx="304050" cy="303850"/>
          </a:xfrm>
        </p:grpSpPr>
        <p:sp>
          <p:nvSpPr>
            <p:cNvPr id="9325" name="Google Shape;9325;p8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8"/>
          <p:cNvGrpSpPr/>
          <p:nvPr/>
        </p:nvGrpSpPr>
        <p:grpSpPr>
          <a:xfrm>
            <a:off x="4081644" y="1689848"/>
            <a:ext cx="372516" cy="448771"/>
            <a:chOff x="-18994100" y="3334775"/>
            <a:chExt cx="252075" cy="303675"/>
          </a:xfrm>
        </p:grpSpPr>
        <p:sp>
          <p:nvSpPr>
            <p:cNvPr id="9330" name="Google Shape;9330;p8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88"/>
          <p:cNvGrpSpPr/>
          <p:nvPr/>
        </p:nvGrpSpPr>
        <p:grpSpPr>
          <a:xfrm>
            <a:off x="4096200" y="2244743"/>
            <a:ext cx="343404" cy="446998"/>
            <a:chOff x="-18983850" y="3710075"/>
            <a:chExt cx="232375" cy="302475"/>
          </a:xfrm>
        </p:grpSpPr>
        <p:sp>
          <p:nvSpPr>
            <p:cNvPr id="9335" name="Google Shape;9335;p8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8"/>
          <p:cNvGrpSpPr/>
          <p:nvPr/>
        </p:nvGrpSpPr>
        <p:grpSpPr>
          <a:xfrm>
            <a:off x="1274247" y="1689573"/>
            <a:ext cx="450470" cy="449325"/>
            <a:chOff x="-20946600" y="3317850"/>
            <a:chExt cx="304825" cy="304050"/>
          </a:xfrm>
        </p:grpSpPr>
        <p:sp>
          <p:nvSpPr>
            <p:cNvPr id="9340" name="Google Shape;9340;p8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8"/>
          <p:cNvGrpSpPr/>
          <p:nvPr/>
        </p:nvGrpSpPr>
        <p:grpSpPr>
          <a:xfrm>
            <a:off x="1300422" y="2797442"/>
            <a:ext cx="398119" cy="448143"/>
            <a:chOff x="-20930075" y="4066100"/>
            <a:chExt cx="269400" cy="303250"/>
          </a:xfrm>
        </p:grpSpPr>
        <p:sp>
          <p:nvSpPr>
            <p:cNvPr id="9344" name="Google Shape;9344;p8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88"/>
          <p:cNvGrpSpPr/>
          <p:nvPr/>
        </p:nvGrpSpPr>
        <p:grpSpPr>
          <a:xfrm>
            <a:off x="4042667" y="2797422"/>
            <a:ext cx="450470" cy="448180"/>
            <a:chOff x="-19020075" y="4084200"/>
            <a:chExt cx="304825" cy="303275"/>
          </a:xfrm>
        </p:grpSpPr>
        <p:sp>
          <p:nvSpPr>
            <p:cNvPr id="9347" name="Google Shape;9347;p8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88"/>
          <p:cNvGrpSpPr/>
          <p:nvPr/>
        </p:nvGrpSpPr>
        <p:grpSpPr>
          <a:xfrm>
            <a:off x="6859931" y="1689001"/>
            <a:ext cx="396937" cy="450470"/>
            <a:chOff x="-17149475" y="3309200"/>
            <a:chExt cx="268600" cy="304825"/>
          </a:xfrm>
        </p:grpSpPr>
        <p:sp>
          <p:nvSpPr>
            <p:cNvPr id="9357" name="Google Shape;9357;p8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8"/>
          <p:cNvGrpSpPr/>
          <p:nvPr/>
        </p:nvGrpSpPr>
        <p:grpSpPr>
          <a:xfrm>
            <a:off x="6833737" y="2258120"/>
            <a:ext cx="449325" cy="420249"/>
            <a:chOff x="-17168375" y="3692750"/>
            <a:chExt cx="304050" cy="284375"/>
          </a:xfrm>
        </p:grpSpPr>
        <p:sp>
          <p:nvSpPr>
            <p:cNvPr id="9360" name="Google Shape;9360;p8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8"/>
          <p:cNvGrpSpPr/>
          <p:nvPr/>
        </p:nvGrpSpPr>
        <p:grpSpPr>
          <a:xfrm>
            <a:off x="6830246" y="2796852"/>
            <a:ext cx="456308" cy="449325"/>
            <a:chOff x="-17170750" y="4058800"/>
            <a:chExt cx="308775" cy="304050"/>
          </a:xfrm>
        </p:grpSpPr>
        <p:sp>
          <p:nvSpPr>
            <p:cNvPr id="9368" name="Google Shape;9368;p8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88"/>
          <p:cNvGrpSpPr/>
          <p:nvPr/>
        </p:nvGrpSpPr>
        <p:grpSpPr>
          <a:xfrm>
            <a:off x="5692143" y="3343358"/>
            <a:ext cx="450470" cy="446998"/>
            <a:chOff x="-15688425" y="3707725"/>
            <a:chExt cx="304825" cy="302475"/>
          </a:xfrm>
        </p:grpSpPr>
        <p:sp>
          <p:nvSpPr>
            <p:cNvPr id="9386" name="Google Shape;9386;p8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88"/>
          <p:cNvGrpSpPr/>
          <p:nvPr/>
        </p:nvGrpSpPr>
        <p:grpSpPr>
          <a:xfrm>
            <a:off x="1836300" y="1690441"/>
            <a:ext cx="451653" cy="447589"/>
            <a:chOff x="-20572500" y="3319025"/>
            <a:chExt cx="305625" cy="302875"/>
          </a:xfrm>
        </p:grpSpPr>
        <p:sp>
          <p:nvSpPr>
            <p:cNvPr id="9393" name="Google Shape;9393;p8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88"/>
          <p:cNvGrpSpPr/>
          <p:nvPr/>
        </p:nvGrpSpPr>
        <p:grpSpPr>
          <a:xfrm>
            <a:off x="1837463" y="2305410"/>
            <a:ext cx="449325" cy="325670"/>
            <a:chOff x="-20571700" y="3722875"/>
            <a:chExt cx="304050" cy="220375"/>
          </a:xfrm>
        </p:grpSpPr>
        <p:sp>
          <p:nvSpPr>
            <p:cNvPr id="9396" name="Google Shape;9396;p8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88"/>
          <p:cNvGrpSpPr/>
          <p:nvPr/>
        </p:nvGrpSpPr>
        <p:grpSpPr>
          <a:xfrm>
            <a:off x="1836891" y="2796278"/>
            <a:ext cx="450470" cy="450470"/>
            <a:chOff x="-20571700" y="4066875"/>
            <a:chExt cx="304825" cy="304825"/>
          </a:xfrm>
        </p:grpSpPr>
        <p:sp>
          <p:nvSpPr>
            <p:cNvPr id="9404" name="Google Shape;9404;p8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8"/>
          <p:cNvGrpSpPr/>
          <p:nvPr/>
        </p:nvGrpSpPr>
        <p:grpSpPr>
          <a:xfrm>
            <a:off x="4603593" y="1688259"/>
            <a:ext cx="453980" cy="451948"/>
            <a:chOff x="-18645175" y="3334200"/>
            <a:chExt cx="307200" cy="305825"/>
          </a:xfrm>
        </p:grpSpPr>
        <p:sp>
          <p:nvSpPr>
            <p:cNvPr id="9411" name="Google Shape;9411;p8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8"/>
          <p:cNvGrpSpPr/>
          <p:nvPr/>
        </p:nvGrpSpPr>
        <p:grpSpPr>
          <a:xfrm>
            <a:off x="4604184" y="2242989"/>
            <a:ext cx="452798" cy="450507"/>
            <a:chOff x="-18645175" y="3708500"/>
            <a:chExt cx="306400" cy="304850"/>
          </a:xfrm>
        </p:grpSpPr>
        <p:sp>
          <p:nvSpPr>
            <p:cNvPr id="9417" name="Google Shape;9417;p8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88"/>
          <p:cNvGrpSpPr/>
          <p:nvPr/>
        </p:nvGrpSpPr>
        <p:grpSpPr>
          <a:xfrm>
            <a:off x="4601857" y="2795630"/>
            <a:ext cx="457453" cy="451763"/>
            <a:chOff x="-18647525" y="4082625"/>
            <a:chExt cx="309550" cy="305700"/>
          </a:xfrm>
        </p:grpSpPr>
        <p:sp>
          <p:nvSpPr>
            <p:cNvPr id="9425" name="Google Shape;9425;p8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88"/>
          <p:cNvGrpSpPr/>
          <p:nvPr/>
        </p:nvGrpSpPr>
        <p:grpSpPr>
          <a:xfrm>
            <a:off x="7412241" y="1689592"/>
            <a:ext cx="395755" cy="449288"/>
            <a:chOff x="-16775350" y="3309200"/>
            <a:chExt cx="267800" cy="304025"/>
          </a:xfrm>
        </p:grpSpPr>
        <p:sp>
          <p:nvSpPr>
            <p:cNvPr id="9430" name="Google Shape;9430;p8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8"/>
          <p:cNvGrpSpPr/>
          <p:nvPr/>
        </p:nvGrpSpPr>
        <p:grpSpPr>
          <a:xfrm>
            <a:off x="7412241" y="2241827"/>
            <a:ext cx="395755" cy="452835"/>
            <a:chOff x="-16775350" y="3683300"/>
            <a:chExt cx="267800" cy="306425"/>
          </a:xfrm>
        </p:grpSpPr>
        <p:sp>
          <p:nvSpPr>
            <p:cNvPr id="9434" name="Google Shape;9434;p8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88"/>
          <p:cNvGrpSpPr/>
          <p:nvPr/>
        </p:nvGrpSpPr>
        <p:grpSpPr>
          <a:xfrm>
            <a:off x="7384292" y="2796870"/>
            <a:ext cx="451653" cy="449288"/>
            <a:chOff x="-16794250" y="4058225"/>
            <a:chExt cx="305625" cy="304025"/>
          </a:xfrm>
        </p:grpSpPr>
        <p:sp>
          <p:nvSpPr>
            <p:cNvPr id="9438" name="Google Shape;9438;p8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7" name="Google Shape;9447;p8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88"/>
          <p:cNvGrpSpPr/>
          <p:nvPr/>
        </p:nvGrpSpPr>
        <p:grpSpPr>
          <a:xfrm>
            <a:off x="2385709" y="1689573"/>
            <a:ext cx="457453" cy="449325"/>
            <a:chOff x="-20199150" y="3317850"/>
            <a:chExt cx="309550" cy="304050"/>
          </a:xfrm>
        </p:grpSpPr>
        <p:sp>
          <p:nvSpPr>
            <p:cNvPr id="9449" name="Google Shape;9449;p8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8"/>
          <p:cNvGrpSpPr/>
          <p:nvPr/>
        </p:nvGrpSpPr>
        <p:grpSpPr>
          <a:xfrm>
            <a:off x="2388036" y="2242861"/>
            <a:ext cx="452798" cy="450766"/>
            <a:chOff x="-20199150" y="3693150"/>
            <a:chExt cx="306400" cy="305025"/>
          </a:xfrm>
        </p:grpSpPr>
        <p:sp>
          <p:nvSpPr>
            <p:cNvPr id="9457" name="Google Shape;9457;p8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88"/>
          <p:cNvGrpSpPr/>
          <p:nvPr/>
        </p:nvGrpSpPr>
        <p:grpSpPr>
          <a:xfrm>
            <a:off x="2388609" y="2795687"/>
            <a:ext cx="451653" cy="451653"/>
            <a:chOff x="-20197575" y="4066875"/>
            <a:chExt cx="305625" cy="305625"/>
          </a:xfrm>
        </p:grpSpPr>
        <p:sp>
          <p:nvSpPr>
            <p:cNvPr id="9464" name="Google Shape;9464;p8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88"/>
          <p:cNvGrpSpPr/>
          <p:nvPr/>
        </p:nvGrpSpPr>
        <p:grpSpPr>
          <a:xfrm>
            <a:off x="5170827" y="1687520"/>
            <a:ext cx="449325" cy="453426"/>
            <a:chOff x="-18271050" y="3333200"/>
            <a:chExt cx="304050" cy="306825"/>
          </a:xfrm>
        </p:grpSpPr>
        <p:sp>
          <p:nvSpPr>
            <p:cNvPr id="9473" name="Google Shape;9473;p8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8"/>
          <p:cNvGrpSpPr/>
          <p:nvPr/>
        </p:nvGrpSpPr>
        <p:grpSpPr>
          <a:xfrm>
            <a:off x="5171399" y="2244171"/>
            <a:ext cx="448180" cy="448143"/>
            <a:chOff x="-18270275" y="3710875"/>
            <a:chExt cx="303275" cy="303250"/>
          </a:xfrm>
        </p:grpSpPr>
        <p:sp>
          <p:nvSpPr>
            <p:cNvPr id="9479" name="Google Shape;9479;p8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8"/>
          <p:cNvGrpSpPr/>
          <p:nvPr/>
        </p:nvGrpSpPr>
        <p:grpSpPr>
          <a:xfrm>
            <a:off x="5224951" y="2797422"/>
            <a:ext cx="341076" cy="448180"/>
            <a:chOff x="-18234025" y="4084200"/>
            <a:chExt cx="230800" cy="303275"/>
          </a:xfrm>
        </p:grpSpPr>
        <p:sp>
          <p:nvSpPr>
            <p:cNvPr id="9486" name="Google Shape;9486;p8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88"/>
          <p:cNvGrpSpPr/>
          <p:nvPr/>
        </p:nvGrpSpPr>
        <p:grpSpPr>
          <a:xfrm>
            <a:off x="2337506" y="3341641"/>
            <a:ext cx="449325" cy="450470"/>
            <a:chOff x="-16419350" y="3308400"/>
            <a:chExt cx="304050" cy="304825"/>
          </a:xfrm>
        </p:grpSpPr>
        <p:sp>
          <p:nvSpPr>
            <p:cNvPr id="9490" name="Google Shape;9490;p8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88"/>
          <p:cNvGrpSpPr/>
          <p:nvPr/>
        </p:nvGrpSpPr>
        <p:grpSpPr>
          <a:xfrm>
            <a:off x="4609062" y="3340423"/>
            <a:ext cx="395755" cy="452872"/>
            <a:chOff x="-16401225" y="3683275"/>
            <a:chExt cx="267800" cy="306450"/>
          </a:xfrm>
        </p:grpSpPr>
        <p:sp>
          <p:nvSpPr>
            <p:cNvPr id="9498" name="Google Shape;9498;p8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8"/>
          <p:cNvGrpSpPr/>
          <p:nvPr/>
        </p:nvGrpSpPr>
        <p:grpSpPr>
          <a:xfrm>
            <a:off x="7974511" y="2797062"/>
            <a:ext cx="450470" cy="448180"/>
            <a:chOff x="-16419350" y="4058200"/>
            <a:chExt cx="304825" cy="303275"/>
          </a:xfrm>
        </p:grpSpPr>
        <p:sp>
          <p:nvSpPr>
            <p:cNvPr id="9506" name="Google Shape;9506;p8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88"/>
          <p:cNvGrpSpPr/>
          <p:nvPr/>
        </p:nvGrpSpPr>
        <p:grpSpPr>
          <a:xfrm>
            <a:off x="4001398" y="3343080"/>
            <a:ext cx="450507" cy="447589"/>
            <a:chOff x="-15296200" y="3326900"/>
            <a:chExt cx="304850" cy="302875"/>
          </a:xfrm>
        </p:grpSpPr>
        <p:sp>
          <p:nvSpPr>
            <p:cNvPr id="9514" name="Google Shape;9514;p8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88"/>
          <p:cNvGrpSpPr/>
          <p:nvPr/>
        </p:nvGrpSpPr>
        <p:grpSpPr>
          <a:xfrm>
            <a:off x="2917051" y="1706881"/>
            <a:ext cx="486566" cy="414708"/>
            <a:chOff x="-19835275" y="3330250"/>
            <a:chExt cx="329250" cy="280625"/>
          </a:xfrm>
        </p:grpSpPr>
        <p:sp>
          <p:nvSpPr>
            <p:cNvPr id="9520" name="Google Shape;9520;p8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88"/>
          <p:cNvGrpSpPr/>
          <p:nvPr/>
        </p:nvGrpSpPr>
        <p:grpSpPr>
          <a:xfrm>
            <a:off x="2935080" y="2243470"/>
            <a:ext cx="450507" cy="449547"/>
            <a:chOff x="-19822675" y="3692750"/>
            <a:chExt cx="304850" cy="304200"/>
          </a:xfrm>
        </p:grpSpPr>
        <p:sp>
          <p:nvSpPr>
            <p:cNvPr id="9524" name="Google Shape;9524;p8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88"/>
          <p:cNvGrpSpPr/>
          <p:nvPr/>
        </p:nvGrpSpPr>
        <p:grpSpPr>
          <a:xfrm>
            <a:off x="2935672" y="2796278"/>
            <a:ext cx="449325" cy="450470"/>
            <a:chOff x="-19822675" y="4066875"/>
            <a:chExt cx="304050" cy="304825"/>
          </a:xfrm>
        </p:grpSpPr>
        <p:sp>
          <p:nvSpPr>
            <p:cNvPr id="9530" name="Google Shape;9530;p8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88"/>
          <p:cNvGrpSpPr/>
          <p:nvPr/>
        </p:nvGrpSpPr>
        <p:grpSpPr>
          <a:xfrm>
            <a:off x="5744740" y="1689571"/>
            <a:ext cx="399302" cy="449325"/>
            <a:chOff x="-17878825" y="3334400"/>
            <a:chExt cx="270200" cy="304050"/>
          </a:xfrm>
        </p:grpSpPr>
        <p:sp>
          <p:nvSpPr>
            <p:cNvPr id="9537" name="Google Shape;9537;p8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88"/>
          <p:cNvGrpSpPr/>
          <p:nvPr/>
        </p:nvGrpSpPr>
        <p:grpSpPr>
          <a:xfrm>
            <a:off x="5718565" y="2242416"/>
            <a:ext cx="451653" cy="451653"/>
            <a:chOff x="-17896150" y="3709300"/>
            <a:chExt cx="305625" cy="305625"/>
          </a:xfrm>
        </p:grpSpPr>
        <p:sp>
          <p:nvSpPr>
            <p:cNvPr id="9545" name="Google Shape;9545;p8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88"/>
          <p:cNvGrpSpPr/>
          <p:nvPr/>
        </p:nvGrpSpPr>
        <p:grpSpPr>
          <a:xfrm>
            <a:off x="5746495" y="2795686"/>
            <a:ext cx="395792" cy="451653"/>
            <a:chOff x="-17878025" y="4082625"/>
            <a:chExt cx="267825" cy="305625"/>
          </a:xfrm>
        </p:grpSpPr>
        <p:sp>
          <p:nvSpPr>
            <p:cNvPr id="9550" name="Google Shape;9550;p8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88"/>
          <p:cNvGrpSpPr/>
          <p:nvPr/>
        </p:nvGrpSpPr>
        <p:grpSpPr>
          <a:xfrm>
            <a:off x="2890388" y="3355015"/>
            <a:ext cx="450507" cy="423722"/>
            <a:chOff x="-16044450" y="3317850"/>
            <a:chExt cx="304850" cy="286725"/>
          </a:xfrm>
        </p:grpSpPr>
        <p:sp>
          <p:nvSpPr>
            <p:cNvPr id="9558" name="Google Shape;9558;p8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2" name="Google Shape;9562;p8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3" name="Google Shape;9563;p88"/>
          <p:cNvGrpSpPr/>
          <p:nvPr/>
        </p:nvGrpSpPr>
        <p:grpSpPr>
          <a:xfrm>
            <a:off x="8012905" y="2243724"/>
            <a:ext cx="373662" cy="449030"/>
            <a:chOff x="-16018450" y="4058400"/>
            <a:chExt cx="252850" cy="303850"/>
          </a:xfrm>
        </p:grpSpPr>
        <p:sp>
          <p:nvSpPr>
            <p:cNvPr id="9564" name="Google Shape;9564;p8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8" name="Google Shape;9568;p8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73"/>
        <p:cNvGrpSpPr/>
        <p:nvPr/>
      </p:nvGrpSpPr>
      <p:grpSpPr>
        <a:xfrm>
          <a:off x="0" y="0"/>
          <a:ext cx="0" cy="0"/>
          <a:chOff x="0" y="0"/>
          <a:chExt cx="0" cy="0"/>
        </a:xfrm>
      </p:grpSpPr>
      <p:grpSp>
        <p:nvGrpSpPr>
          <p:cNvPr id="9574" name="Google Shape;9574;p89"/>
          <p:cNvGrpSpPr/>
          <p:nvPr/>
        </p:nvGrpSpPr>
        <p:grpSpPr>
          <a:xfrm>
            <a:off x="829817" y="1689241"/>
            <a:ext cx="442337" cy="419623"/>
            <a:chOff x="-6696925" y="3272575"/>
            <a:chExt cx="307200" cy="291425"/>
          </a:xfrm>
        </p:grpSpPr>
        <p:sp>
          <p:nvSpPr>
            <p:cNvPr id="9575" name="Google Shape;9575;p8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89"/>
          <p:cNvGrpSpPr/>
          <p:nvPr/>
        </p:nvGrpSpPr>
        <p:grpSpPr>
          <a:xfrm>
            <a:off x="829799" y="2204636"/>
            <a:ext cx="442373" cy="420775"/>
            <a:chOff x="-6690625" y="3631325"/>
            <a:chExt cx="307225" cy="292225"/>
          </a:xfrm>
        </p:grpSpPr>
        <p:sp>
          <p:nvSpPr>
            <p:cNvPr id="9578" name="Google Shape;9578;p8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89"/>
          <p:cNvGrpSpPr/>
          <p:nvPr/>
        </p:nvGrpSpPr>
        <p:grpSpPr>
          <a:xfrm>
            <a:off x="851921" y="2756972"/>
            <a:ext cx="421927" cy="419371"/>
            <a:chOff x="-6689825" y="3992050"/>
            <a:chExt cx="293025" cy="291250"/>
          </a:xfrm>
        </p:grpSpPr>
        <p:sp>
          <p:nvSpPr>
            <p:cNvPr id="9584" name="Google Shape;9584;p8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6" name="Google Shape;9596;p8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7" name="Google Shape;9597;p89"/>
          <p:cNvGrpSpPr/>
          <p:nvPr/>
        </p:nvGrpSpPr>
        <p:grpSpPr>
          <a:xfrm>
            <a:off x="3535232" y="2205192"/>
            <a:ext cx="423043" cy="419659"/>
            <a:chOff x="-4837325" y="3612425"/>
            <a:chExt cx="293800" cy="291450"/>
          </a:xfrm>
        </p:grpSpPr>
        <p:sp>
          <p:nvSpPr>
            <p:cNvPr id="9598" name="Google Shape;9598;p8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9"/>
          <p:cNvGrpSpPr/>
          <p:nvPr/>
        </p:nvGrpSpPr>
        <p:grpSpPr>
          <a:xfrm>
            <a:off x="3548265" y="2756826"/>
            <a:ext cx="420775" cy="419659"/>
            <a:chOff x="-4837325" y="3971575"/>
            <a:chExt cx="292225" cy="291450"/>
          </a:xfrm>
        </p:grpSpPr>
        <p:sp>
          <p:nvSpPr>
            <p:cNvPr id="9602" name="Google Shape;9602;p8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9"/>
          <p:cNvGrpSpPr/>
          <p:nvPr/>
        </p:nvGrpSpPr>
        <p:grpSpPr>
          <a:xfrm>
            <a:off x="6240279" y="1714185"/>
            <a:ext cx="430998" cy="369730"/>
            <a:chOff x="-3037625" y="3254850"/>
            <a:chExt cx="299325" cy="256775"/>
          </a:xfrm>
        </p:grpSpPr>
        <p:sp>
          <p:nvSpPr>
            <p:cNvPr id="9609" name="Google Shape;9609;p8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9"/>
          <p:cNvGrpSpPr/>
          <p:nvPr/>
        </p:nvGrpSpPr>
        <p:grpSpPr>
          <a:xfrm>
            <a:off x="6244239" y="2204615"/>
            <a:ext cx="423079" cy="420811"/>
            <a:chOff x="-3031325" y="3597450"/>
            <a:chExt cx="293825" cy="292250"/>
          </a:xfrm>
        </p:grpSpPr>
        <p:sp>
          <p:nvSpPr>
            <p:cNvPr id="9614" name="Google Shape;9614;p8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9"/>
          <p:cNvGrpSpPr/>
          <p:nvPr/>
        </p:nvGrpSpPr>
        <p:grpSpPr>
          <a:xfrm>
            <a:off x="6256714" y="2781214"/>
            <a:ext cx="421927" cy="370882"/>
            <a:chOff x="-3030525" y="3973150"/>
            <a:chExt cx="293025" cy="257575"/>
          </a:xfrm>
        </p:grpSpPr>
        <p:sp>
          <p:nvSpPr>
            <p:cNvPr id="9619" name="Google Shape;9619;p8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89"/>
          <p:cNvGrpSpPr/>
          <p:nvPr/>
        </p:nvGrpSpPr>
        <p:grpSpPr>
          <a:xfrm>
            <a:off x="1358307" y="3369426"/>
            <a:ext cx="421927" cy="297195"/>
            <a:chOff x="-1199300" y="3279250"/>
            <a:chExt cx="293025" cy="206400"/>
          </a:xfrm>
        </p:grpSpPr>
        <p:sp>
          <p:nvSpPr>
            <p:cNvPr id="9622" name="Google Shape;9622;p8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9"/>
          <p:cNvGrpSpPr/>
          <p:nvPr/>
        </p:nvGrpSpPr>
        <p:grpSpPr>
          <a:xfrm>
            <a:off x="1365393" y="1688773"/>
            <a:ext cx="444605" cy="420559"/>
            <a:chOff x="-6338550" y="3272950"/>
            <a:chExt cx="308775" cy="292075"/>
          </a:xfrm>
        </p:grpSpPr>
        <p:sp>
          <p:nvSpPr>
            <p:cNvPr id="9627" name="Google Shape;9627;p8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9"/>
          <p:cNvGrpSpPr/>
          <p:nvPr/>
        </p:nvGrpSpPr>
        <p:grpSpPr>
          <a:xfrm>
            <a:off x="1376732" y="2205194"/>
            <a:ext cx="421927" cy="419659"/>
            <a:chOff x="-6329100" y="3632100"/>
            <a:chExt cx="293025" cy="291450"/>
          </a:xfrm>
        </p:grpSpPr>
        <p:sp>
          <p:nvSpPr>
            <p:cNvPr id="9631" name="Google Shape;9631;p8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9"/>
          <p:cNvGrpSpPr/>
          <p:nvPr/>
        </p:nvGrpSpPr>
        <p:grpSpPr>
          <a:xfrm>
            <a:off x="1389783" y="2756828"/>
            <a:ext cx="419623" cy="419659"/>
            <a:chOff x="-6329875" y="3992050"/>
            <a:chExt cx="291425" cy="291450"/>
          </a:xfrm>
        </p:grpSpPr>
        <p:sp>
          <p:nvSpPr>
            <p:cNvPr id="9635" name="Google Shape;9635;p8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9"/>
          <p:cNvGrpSpPr/>
          <p:nvPr/>
        </p:nvGrpSpPr>
        <p:grpSpPr>
          <a:xfrm>
            <a:off x="4075920" y="1687530"/>
            <a:ext cx="423079" cy="423043"/>
            <a:chOff x="-4478975" y="3251700"/>
            <a:chExt cx="293825" cy="293800"/>
          </a:xfrm>
        </p:grpSpPr>
        <p:sp>
          <p:nvSpPr>
            <p:cNvPr id="9640" name="Google Shape;9640;p8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89"/>
          <p:cNvGrpSpPr/>
          <p:nvPr/>
        </p:nvGrpSpPr>
        <p:grpSpPr>
          <a:xfrm>
            <a:off x="4075920" y="2205192"/>
            <a:ext cx="423079" cy="419659"/>
            <a:chOff x="-4475825" y="3612425"/>
            <a:chExt cx="293825" cy="291450"/>
          </a:xfrm>
        </p:grpSpPr>
        <p:sp>
          <p:nvSpPr>
            <p:cNvPr id="9644" name="Google Shape;9644;p8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9"/>
          <p:cNvGrpSpPr/>
          <p:nvPr/>
        </p:nvGrpSpPr>
        <p:grpSpPr>
          <a:xfrm>
            <a:off x="4084992" y="2756844"/>
            <a:ext cx="428730" cy="419623"/>
            <a:chOff x="-4480550" y="3970800"/>
            <a:chExt cx="297750" cy="291425"/>
          </a:xfrm>
        </p:grpSpPr>
        <p:sp>
          <p:nvSpPr>
            <p:cNvPr id="9648" name="Google Shape;9648;p8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89"/>
          <p:cNvGrpSpPr/>
          <p:nvPr/>
        </p:nvGrpSpPr>
        <p:grpSpPr>
          <a:xfrm>
            <a:off x="6788826" y="1689221"/>
            <a:ext cx="415123" cy="419659"/>
            <a:chOff x="-2668225" y="3239075"/>
            <a:chExt cx="288300" cy="291450"/>
          </a:xfrm>
        </p:grpSpPr>
        <p:sp>
          <p:nvSpPr>
            <p:cNvPr id="9651" name="Google Shape;9651;p8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89"/>
          <p:cNvGrpSpPr/>
          <p:nvPr/>
        </p:nvGrpSpPr>
        <p:grpSpPr>
          <a:xfrm>
            <a:off x="6785982" y="2205191"/>
            <a:ext cx="420811" cy="419659"/>
            <a:chOff x="-2671375" y="3597450"/>
            <a:chExt cx="292250" cy="291450"/>
          </a:xfrm>
        </p:grpSpPr>
        <p:sp>
          <p:nvSpPr>
            <p:cNvPr id="9657" name="Google Shape;9657;p8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89"/>
          <p:cNvGrpSpPr/>
          <p:nvPr/>
        </p:nvGrpSpPr>
        <p:grpSpPr>
          <a:xfrm>
            <a:off x="6796765" y="2755691"/>
            <a:ext cx="423043" cy="421927"/>
            <a:chOff x="-2670575" y="3956600"/>
            <a:chExt cx="293800" cy="293025"/>
          </a:xfrm>
        </p:grpSpPr>
        <p:sp>
          <p:nvSpPr>
            <p:cNvPr id="9660" name="Google Shape;9660;p8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89"/>
          <p:cNvGrpSpPr/>
          <p:nvPr/>
        </p:nvGrpSpPr>
        <p:grpSpPr>
          <a:xfrm>
            <a:off x="3054285" y="3311947"/>
            <a:ext cx="426462" cy="418363"/>
            <a:chOff x="-1183550" y="3586525"/>
            <a:chExt cx="296175" cy="290550"/>
          </a:xfrm>
        </p:grpSpPr>
        <p:sp>
          <p:nvSpPr>
            <p:cNvPr id="9665" name="Google Shape;9665;p8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9"/>
          <p:cNvGrpSpPr/>
          <p:nvPr/>
        </p:nvGrpSpPr>
        <p:grpSpPr>
          <a:xfrm>
            <a:off x="1917896" y="1689799"/>
            <a:ext cx="420811" cy="418507"/>
            <a:chOff x="-5971525" y="3273750"/>
            <a:chExt cx="292250" cy="290650"/>
          </a:xfrm>
        </p:grpSpPr>
        <p:sp>
          <p:nvSpPr>
            <p:cNvPr id="9675" name="Google Shape;9675;p8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9"/>
          <p:cNvGrpSpPr/>
          <p:nvPr/>
        </p:nvGrpSpPr>
        <p:grpSpPr>
          <a:xfrm>
            <a:off x="1912226" y="2203826"/>
            <a:ext cx="432150" cy="422395"/>
            <a:chOff x="-5974675" y="3632100"/>
            <a:chExt cx="300125" cy="293350"/>
          </a:xfrm>
        </p:grpSpPr>
        <p:sp>
          <p:nvSpPr>
            <p:cNvPr id="9678" name="Google Shape;9678;p8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89"/>
          <p:cNvGrpSpPr/>
          <p:nvPr/>
        </p:nvGrpSpPr>
        <p:grpSpPr>
          <a:xfrm>
            <a:off x="1942267" y="2755694"/>
            <a:ext cx="395865" cy="421927"/>
            <a:chOff x="-5971525" y="3990475"/>
            <a:chExt cx="274925" cy="293025"/>
          </a:xfrm>
        </p:grpSpPr>
        <p:sp>
          <p:nvSpPr>
            <p:cNvPr id="9682" name="Google Shape;9682;p8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9"/>
          <p:cNvGrpSpPr/>
          <p:nvPr/>
        </p:nvGrpSpPr>
        <p:grpSpPr>
          <a:xfrm>
            <a:off x="4615473" y="1689798"/>
            <a:ext cx="420775" cy="418507"/>
            <a:chOff x="-4118225" y="3253275"/>
            <a:chExt cx="292225" cy="290650"/>
          </a:xfrm>
        </p:grpSpPr>
        <p:sp>
          <p:nvSpPr>
            <p:cNvPr id="9687" name="Google Shape;9687;p8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89"/>
          <p:cNvGrpSpPr/>
          <p:nvPr/>
        </p:nvGrpSpPr>
        <p:grpSpPr>
          <a:xfrm>
            <a:off x="4665924" y="2204922"/>
            <a:ext cx="319874" cy="420199"/>
            <a:chOff x="-4082800" y="3612425"/>
            <a:chExt cx="222150" cy="291825"/>
          </a:xfrm>
        </p:grpSpPr>
        <p:sp>
          <p:nvSpPr>
            <p:cNvPr id="9690" name="Google Shape;9690;p8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9"/>
          <p:cNvGrpSpPr/>
          <p:nvPr/>
        </p:nvGrpSpPr>
        <p:grpSpPr>
          <a:xfrm>
            <a:off x="4627372" y="2769876"/>
            <a:ext cx="420775" cy="393561"/>
            <a:chOff x="-4118225" y="3990475"/>
            <a:chExt cx="292225" cy="273325"/>
          </a:xfrm>
        </p:grpSpPr>
        <p:sp>
          <p:nvSpPr>
            <p:cNvPr id="9694" name="Google Shape;9694;p8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89"/>
          <p:cNvGrpSpPr/>
          <p:nvPr/>
        </p:nvGrpSpPr>
        <p:grpSpPr>
          <a:xfrm>
            <a:off x="7338026" y="1688087"/>
            <a:ext cx="394713" cy="421927"/>
            <a:chOff x="-2312225" y="3238300"/>
            <a:chExt cx="274125" cy="293025"/>
          </a:xfrm>
        </p:grpSpPr>
        <p:sp>
          <p:nvSpPr>
            <p:cNvPr id="9699" name="Google Shape;9699;p8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9"/>
          <p:cNvGrpSpPr/>
          <p:nvPr/>
        </p:nvGrpSpPr>
        <p:grpSpPr>
          <a:xfrm>
            <a:off x="7335742" y="2756825"/>
            <a:ext cx="423079" cy="419659"/>
            <a:chOff x="-2310650" y="3958175"/>
            <a:chExt cx="293825" cy="291450"/>
          </a:xfrm>
        </p:grpSpPr>
        <p:sp>
          <p:nvSpPr>
            <p:cNvPr id="9702" name="Google Shape;9702;p8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89"/>
          <p:cNvGrpSpPr/>
          <p:nvPr/>
        </p:nvGrpSpPr>
        <p:grpSpPr>
          <a:xfrm>
            <a:off x="4702603" y="3308459"/>
            <a:ext cx="424159" cy="419659"/>
            <a:chOff x="-1182750" y="3962900"/>
            <a:chExt cx="294575" cy="291450"/>
          </a:xfrm>
        </p:grpSpPr>
        <p:sp>
          <p:nvSpPr>
            <p:cNvPr id="9705" name="Google Shape;9705;p8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9"/>
          <p:cNvGrpSpPr/>
          <p:nvPr/>
        </p:nvGrpSpPr>
        <p:grpSpPr>
          <a:xfrm>
            <a:off x="2455739" y="1689223"/>
            <a:ext cx="424195" cy="419659"/>
            <a:chOff x="-5611575" y="3272950"/>
            <a:chExt cx="294600" cy="291450"/>
          </a:xfrm>
        </p:grpSpPr>
        <p:sp>
          <p:nvSpPr>
            <p:cNvPr id="9713" name="Google Shape;9713;p8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89"/>
          <p:cNvGrpSpPr/>
          <p:nvPr/>
        </p:nvGrpSpPr>
        <p:grpSpPr>
          <a:xfrm>
            <a:off x="2455739" y="2205770"/>
            <a:ext cx="424195" cy="418507"/>
            <a:chOff x="-5613150" y="3632900"/>
            <a:chExt cx="294600" cy="290650"/>
          </a:xfrm>
        </p:grpSpPr>
        <p:sp>
          <p:nvSpPr>
            <p:cNvPr id="9719" name="Google Shape;9719;p8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89"/>
          <p:cNvGrpSpPr/>
          <p:nvPr/>
        </p:nvGrpSpPr>
        <p:grpSpPr>
          <a:xfrm>
            <a:off x="7324977" y="2153586"/>
            <a:ext cx="420811" cy="522864"/>
            <a:chOff x="-2310650" y="3525775"/>
            <a:chExt cx="292250" cy="363125"/>
          </a:xfrm>
        </p:grpSpPr>
        <p:sp>
          <p:nvSpPr>
            <p:cNvPr id="9722" name="Google Shape;9722;p8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89"/>
          <p:cNvGrpSpPr/>
          <p:nvPr/>
        </p:nvGrpSpPr>
        <p:grpSpPr>
          <a:xfrm>
            <a:off x="2467638" y="2756270"/>
            <a:ext cx="424195" cy="420775"/>
            <a:chOff x="-5613150" y="3991275"/>
            <a:chExt cx="294600" cy="292225"/>
          </a:xfrm>
        </p:grpSpPr>
        <p:sp>
          <p:nvSpPr>
            <p:cNvPr id="9727" name="Google Shape;9727;p8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9"/>
          <p:cNvGrpSpPr/>
          <p:nvPr/>
        </p:nvGrpSpPr>
        <p:grpSpPr>
          <a:xfrm>
            <a:off x="5139126" y="1689438"/>
            <a:ext cx="434634" cy="419227"/>
            <a:chOff x="-3768700" y="3253275"/>
            <a:chExt cx="301850" cy="291150"/>
          </a:xfrm>
        </p:grpSpPr>
        <p:sp>
          <p:nvSpPr>
            <p:cNvPr id="9737" name="Google Shape;9737;p8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89"/>
          <p:cNvGrpSpPr/>
          <p:nvPr/>
        </p:nvGrpSpPr>
        <p:grpSpPr>
          <a:xfrm>
            <a:off x="5143209" y="2217090"/>
            <a:ext cx="426462" cy="395865"/>
            <a:chOff x="-3808700" y="3628950"/>
            <a:chExt cx="296175" cy="274925"/>
          </a:xfrm>
        </p:grpSpPr>
        <p:sp>
          <p:nvSpPr>
            <p:cNvPr id="9741" name="Google Shape;9741;p8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9"/>
          <p:cNvGrpSpPr/>
          <p:nvPr/>
        </p:nvGrpSpPr>
        <p:grpSpPr>
          <a:xfrm>
            <a:off x="5208420" y="2756412"/>
            <a:ext cx="419443" cy="420487"/>
            <a:chOff x="-3771675" y="3971775"/>
            <a:chExt cx="291300" cy="292025"/>
          </a:xfrm>
        </p:grpSpPr>
        <p:sp>
          <p:nvSpPr>
            <p:cNvPr id="9745" name="Google Shape;9745;p8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89"/>
          <p:cNvGrpSpPr/>
          <p:nvPr/>
        </p:nvGrpSpPr>
        <p:grpSpPr>
          <a:xfrm>
            <a:off x="7869864" y="1716461"/>
            <a:ext cx="420271" cy="320774"/>
            <a:chOff x="-1951475" y="3273100"/>
            <a:chExt cx="291875" cy="222775"/>
          </a:xfrm>
        </p:grpSpPr>
        <p:sp>
          <p:nvSpPr>
            <p:cNvPr id="9751" name="Google Shape;9751;p8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89"/>
          <p:cNvGrpSpPr/>
          <p:nvPr/>
        </p:nvGrpSpPr>
        <p:grpSpPr>
          <a:xfrm>
            <a:off x="7867344" y="2205191"/>
            <a:ext cx="425310" cy="419659"/>
            <a:chOff x="-1951475" y="3597450"/>
            <a:chExt cx="295375" cy="291450"/>
          </a:xfrm>
        </p:grpSpPr>
        <p:sp>
          <p:nvSpPr>
            <p:cNvPr id="9755" name="Google Shape;9755;p8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89"/>
          <p:cNvGrpSpPr/>
          <p:nvPr/>
        </p:nvGrpSpPr>
        <p:grpSpPr>
          <a:xfrm>
            <a:off x="7869595" y="2756825"/>
            <a:ext cx="444605" cy="419659"/>
            <a:chOff x="-1960150" y="3956600"/>
            <a:chExt cx="308775" cy="291450"/>
          </a:xfrm>
        </p:grpSpPr>
        <p:sp>
          <p:nvSpPr>
            <p:cNvPr id="9760" name="Google Shape;9760;p8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89"/>
          <p:cNvGrpSpPr/>
          <p:nvPr/>
        </p:nvGrpSpPr>
        <p:grpSpPr>
          <a:xfrm>
            <a:off x="1923633" y="3307636"/>
            <a:ext cx="420775" cy="420775"/>
            <a:chOff x="-804700" y="3226500"/>
            <a:chExt cx="292225" cy="292225"/>
          </a:xfrm>
        </p:grpSpPr>
        <p:sp>
          <p:nvSpPr>
            <p:cNvPr id="9763" name="Google Shape;9763;p8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89"/>
          <p:cNvGrpSpPr/>
          <p:nvPr/>
        </p:nvGrpSpPr>
        <p:grpSpPr>
          <a:xfrm>
            <a:off x="3003724" y="1688647"/>
            <a:ext cx="420775" cy="420811"/>
            <a:chOff x="-5251625" y="3272950"/>
            <a:chExt cx="292225" cy="292250"/>
          </a:xfrm>
        </p:grpSpPr>
        <p:sp>
          <p:nvSpPr>
            <p:cNvPr id="9771" name="Google Shape;9771;p8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9"/>
          <p:cNvGrpSpPr/>
          <p:nvPr/>
        </p:nvGrpSpPr>
        <p:grpSpPr>
          <a:xfrm>
            <a:off x="3000322" y="2204348"/>
            <a:ext cx="427578" cy="421351"/>
            <a:chOff x="-5254775" y="3631325"/>
            <a:chExt cx="296950" cy="292625"/>
          </a:xfrm>
        </p:grpSpPr>
        <p:sp>
          <p:nvSpPr>
            <p:cNvPr id="9775" name="Google Shape;9775;p8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9"/>
          <p:cNvGrpSpPr/>
          <p:nvPr/>
        </p:nvGrpSpPr>
        <p:grpSpPr>
          <a:xfrm>
            <a:off x="3016181" y="2756270"/>
            <a:ext cx="419659" cy="420775"/>
            <a:chOff x="-5251625" y="3991275"/>
            <a:chExt cx="291450" cy="292225"/>
          </a:xfrm>
        </p:grpSpPr>
        <p:sp>
          <p:nvSpPr>
            <p:cNvPr id="9783" name="Google Shape;9783;p8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89"/>
          <p:cNvGrpSpPr/>
          <p:nvPr/>
        </p:nvGrpSpPr>
        <p:grpSpPr>
          <a:xfrm>
            <a:off x="5756763" y="1689240"/>
            <a:ext cx="319874" cy="419623"/>
            <a:chOff x="-3365275" y="3253275"/>
            <a:chExt cx="222150" cy="291425"/>
          </a:xfrm>
        </p:grpSpPr>
        <p:sp>
          <p:nvSpPr>
            <p:cNvPr id="9789" name="Google Shape;9789;p8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89"/>
          <p:cNvGrpSpPr/>
          <p:nvPr/>
        </p:nvGrpSpPr>
        <p:grpSpPr>
          <a:xfrm>
            <a:off x="5730701" y="2204058"/>
            <a:ext cx="371998" cy="421927"/>
            <a:chOff x="-3383375" y="3611625"/>
            <a:chExt cx="258350" cy="293025"/>
          </a:xfrm>
        </p:grpSpPr>
        <p:sp>
          <p:nvSpPr>
            <p:cNvPr id="9792" name="Google Shape;9792;p8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89"/>
          <p:cNvGrpSpPr/>
          <p:nvPr/>
        </p:nvGrpSpPr>
        <p:grpSpPr>
          <a:xfrm>
            <a:off x="5793050" y="2756826"/>
            <a:ext cx="271097" cy="419659"/>
            <a:chOff x="-3347950" y="3971575"/>
            <a:chExt cx="188275" cy="291450"/>
          </a:xfrm>
        </p:grpSpPr>
        <p:sp>
          <p:nvSpPr>
            <p:cNvPr id="9795" name="Google Shape;9795;p8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89"/>
          <p:cNvGrpSpPr/>
          <p:nvPr/>
        </p:nvGrpSpPr>
        <p:grpSpPr>
          <a:xfrm>
            <a:off x="842909" y="3307061"/>
            <a:ext cx="371998" cy="421927"/>
            <a:chOff x="-1575775" y="3238300"/>
            <a:chExt cx="258350" cy="293025"/>
          </a:xfrm>
        </p:grpSpPr>
        <p:sp>
          <p:nvSpPr>
            <p:cNvPr id="9799" name="Google Shape;9799;p8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89"/>
          <p:cNvGrpSpPr/>
          <p:nvPr/>
        </p:nvGrpSpPr>
        <p:grpSpPr>
          <a:xfrm>
            <a:off x="2487807" y="3309051"/>
            <a:ext cx="423079" cy="424159"/>
            <a:chOff x="-1591550" y="3597475"/>
            <a:chExt cx="293825" cy="294575"/>
          </a:xfrm>
        </p:grpSpPr>
        <p:sp>
          <p:nvSpPr>
            <p:cNvPr id="9805" name="Google Shape;9805;p8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9"/>
          <p:cNvGrpSpPr/>
          <p:nvPr/>
        </p:nvGrpSpPr>
        <p:grpSpPr>
          <a:xfrm>
            <a:off x="4137277" y="3318663"/>
            <a:ext cx="421927" cy="399248"/>
            <a:chOff x="-1592325" y="3957400"/>
            <a:chExt cx="293025" cy="277275"/>
          </a:xfrm>
        </p:grpSpPr>
        <p:sp>
          <p:nvSpPr>
            <p:cNvPr id="9809" name="Google Shape;9809;p8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9"/>
          <p:cNvGrpSpPr/>
          <p:nvPr/>
        </p:nvGrpSpPr>
        <p:grpSpPr>
          <a:xfrm>
            <a:off x="3624147" y="3310744"/>
            <a:ext cx="369730" cy="420775"/>
            <a:chOff x="-778700" y="3612425"/>
            <a:chExt cx="256775" cy="292225"/>
          </a:xfrm>
        </p:grpSpPr>
        <p:sp>
          <p:nvSpPr>
            <p:cNvPr id="9814" name="Google Shape;9814;p8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89"/>
          <p:cNvGrpSpPr/>
          <p:nvPr/>
        </p:nvGrpSpPr>
        <p:grpSpPr>
          <a:xfrm>
            <a:off x="6095649" y="3828305"/>
            <a:ext cx="340731" cy="387641"/>
            <a:chOff x="7728464" y="1561258"/>
            <a:chExt cx="349719" cy="397866"/>
          </a:xfrm>
        </p:grpSpPr>
        <p:sp>
          <p:nvSpPr>
            <p:cNvPr id="9821" name="Google Shape;9821;p8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89"/>
          <p:cNvGrpSpPr/>
          <p:nvPr/>
        </p:nvGrpSpPr>
        <p:grpSpPr>
          <a:xfrm>
            <a:off x="4018617" y="3828305"/>
            <a:ext cx="387681" cy="387641"/>
            <a:chOff x="5611350" y="1561258"/>
            <a:chExt cx="397907" cy="397866"/>
          </a:xfrm>
        </p:grpSpPr>
        <p:sp>
          <p:nvSpPr>
            <p:cNvPr id="9824" name="Google Shape;9824;p8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89"/>
          <p:cNvGrpSpPr/>
          <p:nvPr/>
        </p:nvGrpSpPr>
        <p:grpSpPr>
          <a:xfrm>
            <a:off x="4537903" y="3925571"/>
            <a:ext cx="387610" cy="193109"/>
            <a:chOff x="6140660" y="1661097"/>
            <a:chExt cx="397835" cy="198202"/>
          </a:xfrm>
        </p:grpSpPr>
        <p:sp>
          <p:nvSpPr>
            <p:cNvPr id="9829" name="Google Shape;9829;p8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89"/>
          <p:cNvGrpSpPr/>
          <p:nvPr/>
        </p:nvGrpSpPr>
        <p:grpSpPr>
          <a:xfrm>
            <a:off x="5057118" y="3828305"/>
            <a:ext cx="387681" cy="387641"/>
            <a:chOff x="6669907" y="1561258"/>
            <a:chExt cx="397907" cy="397866"/>
          </a:xfrm>
        </p:grpSpPr>
        <p:sp>
          <p:nvSpPr>
            <p:cNvPr id="9834" name="Google Shape;9834;p8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89"/>
          <p:cNvGrpSpPr/>
          <p:nvPr/>
        </p:nvGrpSpPr>
        <p:grpSpPr>
          <a:xfrm>
            <a:off x="1942348" y="3885842"/>
            <a:ext cx="387681" cy="272572"/>
            <a:chOff x="3386036" y="1746339"/>
            <a:chExt cx="397907" cy="279762"/>
          </a:xfrm>
        </p:grpSpPr>
        <p:sp>
          <p:nvSpPr>
            <p:cNvPr id="9840" name="Google Shape;9840;p8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9"/>
          <p:cNvGrpSpPr/>
          <p:nvPr/>
        </p:nvGrpSpPr>
        <p:grpSpPr>
          <a:xfrm>
            <a:off x="2980045" y="3828288"/>
            <a:ext cx="387681" cy="387681"/>
            <a:chOff x="4417380" y="1687279"/>
            <a:chExt cx="397907" cy="397907"/>
          </a:xfrm>
        </p:grpSpPr>
        <p:sp>
          <p:nvSpPr>
            <p:cNvPr id="9843" name="Google Shape;9843;p8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89"/>
          <p:cNvGrpSpPr/>
          <p:nvPr/>
        </p:nvGrpSpPr>
        <p:grpSpPr>
          <a:xfrm>
            <a:off x="7926526" y="3308537"/>
            <a:ext cx="387661" cy="387661"/>
            <a:chOff x="2869999" y="1687279"/>
            <a:chExt cx="397887" cy="397887"/>
          </a:xfrm>
        </p:grpSpPr>
        <p:sp>
          <p:nvSpPr>
            <p:cNvPr id="9846" name="Google Shape;9846;p8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9"/>
          <p:cNvGrpSpPr/>
          <p:nvPr/>
        </p:nvGrpSpPr>
        <p:grpSpPr>
          <a:xfrm>
            <a:off x="2461634" y="3828664"/>
            <a:ext cx="386807" cy="386929"/>
            <a:chOff x="3902887" y="1687655"/>
            <a:chExt cx="397010" cy="397135"/>
          </a:xfrm>
        </p:grpSpPr>
        <p:sp>
          <p:nvSpPr>
            <p:cNvPr id="9849" name="Google Shape;9849;p8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9"/>
          <p:cNvGrpSpPr/>
          <p:nvPr/>
        </p:nvGrpSpPr>
        <p:grpSpPr>
          <a:xfrm>
            <a:off x="3499331" y="3828344"/>
            <a:ext cx="387681" cy="387681"/>
            <a:chOff x="4933458" y="1687279"/>
            <a:chExt cx="397907" cy="397907"/>
          </a:xfrm>
        </p:grpSpPr>
        <p:sp>
          <p:nvSpPr>
            <p:cNvPr id="9852" name="Google Shape;9852;p8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89"/>
          <p:cNvGrpSpPr/>
          <p:nvPr/>
        </p:nvGrpSpPr>
        <p:grpSpPr>
          <a:xfrm>
            <a:off x="5273586" y="3308775"/>
            <a:ext cx="387681" cy="387661"/>
            <a:chOff x="266768" y="1721375"/>
            <a:chExt cx="397907" cy="397887"/>
          </a:xfrm>
        </p:grpSpPr>
        <p:sp>
          <p:nvSpPr>
            <p:cNvPr id="9855" name="Google Shape;9855;p8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89"/>
          <p:cNvGrpSpPr/>
          <p:nvPr/>
        </p:nvGrpSpPr>
        <p:grpSpPr>
          <a:xfrm>
            <a:off x="7395588" y="3308924"/>
            <a:ext cx="387539" cy="386888"/>
            <a:chOff x="2408992" y="1722875"/>
            <a:chExt cx="397761" cy="397093"/>
          </a:xfrm>
        </p:grpSpPr>
        <p:sp>
          <p:nvSpPr>
            <p:cNvPr id="9858" name="Google Shape;9858;p8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9"/>
          <p:cNvGrpSpPr/>
          <p:nvPr/>
        </p:nvGrpSpPr>
        <p:grpSpPr>
          <a:xfrm>
            <a:off x="5576404" y="3828305"/>
            <a:ext cx="387641" cy="387641"/>
            <a:chOff x="7199196" y="1561258"/>
            <a:chExt cx="397866" cy="397866"/>
          </a:xfrm>
        </p:grpSpPr>
        <p:sp>
          <p:nvSpPr>
            <p:cNvPr id="9861" name="Google Shape;9861;p8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89"/>
          <p:cNvGrpSpPr/>
          <p:nvPr/>
        </p:nvGrpSpPr>
        <p:grpSpPr>
          <a:xfrm>
            <a:off x="6332282" y="3308537"/>
            <a:ext cx="387661" cy="387661"/>
            <a:chOff x="1379798" y="1723250"/>
            <a:chExt cx="397887" cy="397887"/>
          </a:xfrm>
        </p:grpSpPr>
        <p:sp>
          <p:nvSpPr>
            <p:cNvPr id="9865" name="Google Shape;9865;p8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9"/>
          <p:cNvGrpSpPr/>
          <p:nvPr/>
        </p:nvGrpSpPr>
        <p:grpSpPr>
          <a:xfrm>
            <a:off x="5801242" y="3308537"/>
            <a:ext cx="387641" cy="387661"/>
            <a:chOff x="864491" y="1723250"/>
            <a:chExt cx="397866" cy="397887"/>
          </a:xfrm>
        </p:grpSpPr>
        <p:sp>
          <p:nvSpPr>
            <p:cNvPr id="9870" name="Google Shape;9870;p8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3" name="Google Shape;9873;p8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4" name="Google Shape;9874;p89"/>
          <p:cNvGrpSpPr/>
          <p:nvPr/>
        </p:nvGrpSpPr>
        <p:grpSpPr>
          <a:xfrm>
            <a:off x="6568070" y="3827060"/>
            <a:ext cx="388966" cy="388966"/>
            <a:chOff x="1190625" y="238125"/>
            <a:chExt cx="5235075" cy="5235075"/>
          </a:xfrm>
        </p:grpSpPr>
        <p:sp>
          <p:nvSpPr>
            <p:cNvPr id="9875" name="Google Shape;9875;p8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7" name="Google Shape;9877;p8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pic>
        <p:nvPicPr>
          <p:cNvPr id="9882" name="Google Shape;9882;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7"/>
        <p:cNvGrpSpPr/>
        <p:nvPr/>
      </p:nvGrpSpPr>
      <p:grpSpPr>
        <a:xfrm>
          <a:off x="0" y="0"/>
          <a:ext cx="0" cy="0"/>
          <a:chOff x="0" y="0"/>
          <a:chExt cx="0" cy="0"/>
        </a:xfrm>
      </p:grpSpPr>
      <p:sp>
        <p:nvSpPr>
          <p:cNvPr id="2168" name="Google Shape;2168;p42"/>
          <p:cNvSpPr txBox="1">
            <a:spLocks noGrp="1"/>
          </p:cNvSpPr>
          <p:nvPr>
            <p:ph type="title"/>
          </p:nvPr>
        </p:nvSpPr>
        <p:spPr>
          <a:xfrm>
            <a:off x="365110" y="299295"/>
            <a:ext cx="5534700" cy="7715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EDA y CDA</a:t>
            </a:r>
            <a:endParaRPr dirty="0"/>
          </a:p>
        </p:txBody>
      </p:sp>
      <p:grpSp>
        <p:nvGrpSpPr>
          <p:cNvPr id="2171" name="Google Shape;2171;p42"/>
          <p:cNvGrpSpPr/>
          <p:nvPr/>
        </p:nvGrpSpPr>
        <p:grpSpPr>
          <a:xfrm>
            <a:off x="7776862" y="3732673"/>
            <a:ext cx="797563" cy="1051691"/>
            <a:chOff x="-2065687" y="1646185"/>
            <a:chExt cx="717426" cy="946021"/>
          </a:xfrm>
        </p:grpSpPr>
        <p:sp>
          <p:nvSpPr>
            <p:cNvPr id="2172" name="Google Shape;2172;p42"/>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2"/>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2"/>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2"/>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 name="Subtítulo 2">
            <a:extLst>
              <a:ext uri="{FF2B5EF4-FFF2-40B4-BE49-F238E27FC236}">
                <a16:creationId xmlns:a16="http://schemas.microsoft.com/office/drawing/2014/main" id="{61E6B848-E6DC-418E-8F5E-5BBDBA512E57}"/>
              </a:ext>
            </a:extLst>
          </p:cNvPr>
          <p:cNvSpPr>
            <a:spLocks noGrp="1"/>
          </p:cNvSpPr>
          <p:nvPr>
            <p:ph type="subTitle" idx="1"/>
          </p:nvPr>
        </p:nvSpPr>
        <p:spPr>
          <a:xfrm>
            <a:off x="3460736" y="1124617"/>
            <a:ext cx="4294800" cy="860129"/>
          </a:xfrm>
        </p:spPr>
        <p:style>
          <a:lnRef idx="2">
            <a:schemeClr val="accent1"/>
          </a:lnRef>
          <a:fillRef idx="1">
            <a:schemeClr val="lt1"/>
          </a:fillRef>
          <a:effectRef idx="0">
            <a:schemeClr val="accent1"/>
          </a:effectRef>
          <a:fontRef idx="minor">
            <a:schemeClr val="dk1"/>
          </a:fontRef>
        </p:style>
        <p:txBody>
          <a:bodyPr/>
          <a:lstStyle/>
          <a:p>
            <a:pPr marL="139700" indent="0">
              <a:buNone/>
            </a:pPr>
            <a:r>
              <a:rPr lang="es-MX" dirty="0"/>
              <a:t>Análisis descriptivo y gráfico para mejor el entendimiento sobre los datos. (Proceso flexible de búsqueda a partir de los datos).</a:t>
            </a:r>
            <a:endParaRPr lang="es-CO" dirty="0"/>
          </a:p>
        </p:txBody>
      </p:sp>
      <p:sp>
        <p:nvSpPr>
          <p:cNvPr id="12" name="Subtítulo 2">
            <a:extLst>
              <a:ext uri="{FF2B5EF4-FFF2-40B4-BE49-F238E27FC236}">
                <a16:creationId xmlns:a16="http://schemas.microsoft.com/office/drawing/2014/main" id="{7B673A14-2B2D-45DF-A9D4-9D3D6A568701}"/>
              </a:ext>
            </a:extLst>
          </p:cNvPr>
          <p:cNvSpPr txBox="1">
            <a:spLocks/>
          </p:cNvSpPr>
          <p:nvPr/>
        </p:nvSpPr>
        <p:spPr>
          <a:xfrm>
            <a:off x="3460736" y="2190422"/>
            <a:ext cx="4294799" cy="86012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MX" dirty="0"/>
              <a:t>Procedimientos para evaluar la precisión de la inferencia desde la muestra a la población (pruebas de hipótesis, intervalos de confianza, estimaciones, etc.)</a:t>
            </a:r>
            <a:endParaRPr lang="es-CO" dirty="0"/>
          </a:p>
        </p:txBody>
      </p:sp>
      <p:grpSp>
        <p:nvGrpSpPr>
          <p:cNvPr id="14" name="Google Shape;2171;p42">
            <a:extLst>
              <a:ext uri="{FF2B5EF4-FFF2-40B4-BE49-F238E27FC236}">
                <a16:creationId xmlns:a16="http://schemas.microsoft.com/office/drawing/2014/main" id="{6D666D11-43EF-465C-B879-A7E33F2B5EC1}"/>
              </a:ext>
            </a:extLst>
          </p:cNvPr>
          <p:cNvGrpSpPr/>
          <p:nvPr/>
        </p:nvGrpSpPr>
        <p:grpSpPr>
          <a:xfrm>
            <a:off x="7976937" y="196358"/>
            <a:ext cx="797563" cy="1051691"/>
            <a:chOff x="-2065687" y="1646185"/>
            <a:chExt cx="717426" cy="946021"/>
          </a:xfrm>
        </p:grpSpPr>
        <p:sp>
          <p:nvSpPr>
            <p:cNvPr id="15" name="Google Shape;2172;p42">
              <a:extLst>
                <a:ext uri="{FF2B5EF4-FFF2-40B4-BE49-F238E27FC236}">
                  <a16:creationId xmlns:a16="http://schemas.microsoft.com/office/drawing/2014/main" id="{39FD71EF-9C6C-4A7A-A159-3D150C936DCB}"/>
                </a:ext>
              </a:extLst>
            </p:cNvPr>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173;p42">
              <a:extLst>
                <a:ext uri="{FF2B5EF4-FFF2-40B4-BE49-F238E27FC236}">
                  <a16:creationId xmlns:a16="http://schemas.microsoft.com/office/drawing/2014/main" id="{E2713704-8CB5-4A1B-BBD2-633B4586045C}"/>
                </a:ext>
              </a:extLst>
            </p:cNvPr>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174;p42">
              <a:extLst>
                <a:ext uri="{FF2B5EF4-FFF2-40B4-BE49-F238E27FC236}">
                  <a16:creationId xmlns:a16="http://schemas.microsoft.com/office/drawing/2014/main" id="{4ADB01FD-6ACC-489F-8028-D257B048F493}"/>
                </a:ext>
              </a:extLst>
            </p:cNvPr>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175;p42">
              <a:extLst>
                <a:ext uri="{FF2B5EF4-FFF2-40B4-BE49-F238E27FC236}">
                  <a16:creationId xmlns:a16="http://schemas.microsoft.com/office/drawing/2014/main" id="{8E861B25-BF63-4746-A638-E176A446D4B3}"/>
                </a:ext>
              </a:extLst>
            </p:cNvPr>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 name="Google Shape;3095;p77" descr="Timeline background shape">
            <a:extLst>
              <a:ext uri="{FF2B5EF4-FFF2-40B4-BE49-F238E27FC236}">
                <a16:creationId xmlns:a16="http://schemas.microsoft.com/office/drawing/2014/main" id="{EF288D54-F954-4F28-BB23-B55F3103BED6}"/>
              </a:ext>
            </a:extLst>
          </p:cNvPr>
          <p:cNvSpPr/>
          <p:nvPr/>
        </p:nvSpPr>
        <p:spPr>
          <a:xfrm>
            <a:off x="1060634" y="1124617"/>
            <a:ext cx="1765536" cy="673741"/>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dirty="0">
                <a:solidFill>
                  <a:schemeClr val="accent6"/>
                </a:solidFill>
              </a:rPr>
              <a:t>EDA</a:t>
            </a:r>
            <a:endParaRPr dirty="0">
              <a:solidFill>
                <a:schemeClr val="accent6"/>
              </a:solidFill>
            </a:endParaRPr>
          </a:p>
        </p:txBody>
      </p:sp>
      <p:sp>
        <p:nvSpPr>
          <p:cNvPr id="20" name="Google Shape;3095;p77" descr="Timeline background shape">
            <a:extLst>
              <a:ext uri="{FF2B5EF4-FFF2-40B4-BE49-F238E27FC236}">
                <a16:creationId xmlns:a16="http://schemas.microsoft.com/office/drawing/2014/main" id="{94A4A567-9751-4635-9864-22EE3E5D76B4}"/>
              </a:ext>
            </a:extLst>
          </p:cNvPr>
          <p:cNvSpPr/>
          <p:nvPr/>
        </p:nvSpPr>
        <p:spPr>
          <a:xfrm>
            <a:off x="1060634" y="2190422"/>
            <a:ext cx="1765536" cy="673741"/>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dirty="0">
                <a:solidFill>
                  <a:schemeClr val="accent6"/>
                </a:solidFill>
              </a:rPr>
              <a:t>CDA</a:t>
            </a:r>
            <a:endParaRPr dirty="0">
              <a:solidFill>
                <a:schemeClr val="accent6"/>
              </a:solidFill>
            </a:endParaRPr>
          </a:p>
        </p:txBody>
      </p:sp>
      <p:sp>
        <p:nvSpPr>
          <p:cNvPr id="21" name="Subtítulo 2">
            <a:extLst>
              <a:ext uri="{FF2B5EF4-FFF2-40B4-BE49-F238E27FC236}">
                <a16:creationId xmlns:a16="http://schemas.microsoft.com/office/drawing/2014/main" id="{F053FE81-D816-427F-8F2F-776E9CAD4204}"/>
              </a:ext>
            </a:extLst>
          </p:cNvPr>
          <p:cNvSpPr txBox="1">
            <a:spLocks/>
          </p:cNvSpPr>
          <p:nvPr/>
        </p:nvSpPr>
        <p:spPr>
          <a:xfrm>
            <a:off x="2482084" y="3668026"/>
            <a:ext cx="3852000" cy="85578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lgn="ctr">
              <a:buFont typeface="Hanken Grotesk Light"/>
              <a:buNone/>
            </a:pPr>
            <a:r>
              <a:rPr lang="es-MX" b="1" dirty="0"/>
              <a:t>El EDA es el primer paso en el análisis de datos, pero proporciona elementos útiles para un posterior CDA y modelación estadística</a:t>
            </a:r>
            <a:endParaRPr lang="es-CO" b="1" dirty="0"/>
          </a:p>
        </p:txBody>
      </p:sp>
      <p:sp>
        <p:nvSpPr>
          <p:cNvPr id="4" name="Cerrar llave 3">
            <a:extLst>
              <a:ext uri="{FF2B5EF4-FFF2-40B4-BE49-F238E27FC236}">
                <a16:creationId xmlns:a16="http://schemas.microsoft.com/office/drawing/2014/main" id="{73A1D3B5-91BC-4EA9-9E3B-30C48ADA192D}"/>
              </a:ext>
            </a:extLst>
          </p:cNvPr>
          <p:cNvSpPr/>
          <p:nvPr/>
        </p:nvSpPr>
        <p:spPr>
          <a:xfrm rot="5400000">
            <a:off x="4250634" y="11838"/>
            <a:ext cx="314900" cy="6694901"/>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E440C7-77DE-4019-8E72-4EDE7A0CA2D3}"/>
              </a:ext>
            </a:extLst>
          </p:cNvPr>
          <p:cNvSpPr>
            <a:spLocks noGrp="1"/>
          </p:cNvSpPr>
          <p:nvPr>
            <p:ph type="title"/>
          </p:nvPr>
        </p:nvSpPr>
        <p:spPr>
          <a:xfrm>
            <a:off x="720000" y="427834"/>
            <a:ext cx="5534700" cy="642914"/>
          </a:xfrm>
        </p:spPr>
        <p:txBody>
          <a:bodyPr/>
          <a:lstStyle/>
          <a:p>
            <a:r>
              <a:rPr lang="es-MX" dirty="0"/>
              <a:t>EDA </a:t>
            </a:r>
            <a:r>
              <a:rPr lang="es-MX" dirty="0" err="1"/>
              <a:t>univariado</a:t>
            </a:r>
            <a:r>
              <a:rPr lang="es-MX" dirty="0"/>
              <a:t> y multivariado</a:t>
            </a:r>
            <a:endParaRPr lang="es-CO" dirty="0"/>
          </a:p>
        </p:txBody>
      </p:sp>
      <p:sp>
        <p:nvSpPr>
          <p:cNvPr id="7" name="Subtítulo 2">
            <a:extLst>
              <a:ext uri="{FF2B5EF4-FFF2-40B4-BE49-F238E27FC236}">
                <a16:creationId xmlns:a16="http://schemas.microsoft.com/office/drawing/2014/main" id="{C1070429-76C8-4E6F-A33E-1E140B7A62D0}"/>
              </a:ext>
            </a:extLst>
          </p:cNvPr>
          <p:cNvSpPr>
            <a:spLocks noGrp="1"/>
          </p:cNvSpPr>
          <p:nvPr>
            <p:ph type="subTitle" idx="1"/>
          </p:nvPr>
        </p:nvSpPr>
        <p:spPr>
          <a:xfrm>
            <a:off x="720000" y="1182414"/>
            <a:ext cx="3639166" cy="3421586"/>
          </a:xfrm>
        </p:spPr>
        <p:style>
          <a:lnRef idx="2">
            <a:schemeClr val="accent1"/>
          </a:lnRef>
          <a:fillRef idx="1">
            <a:schemeClr val="lt1"/>
          </a:fillRef>
          <a:effectRef idx="0">
            <a:schemeClr val="accent1"/>
          </a:effectRef>
          <a:fontRef idx="minor">
            <a:schemeClr val="dk1"/>
          </a:fontRef>
        </p:style>
        <p:txBody>
          <a:bodyPr/>
          <a:lstStyle/>
          <a:p>
            <a:pPr marL="139700" indent="0">
              <a:buNone/>
            </a:pPr>
            <a:r>
              <a:rPr lang="es-MX" b="1" dirty="0"/>
              <a:t>Variación: </a:t>
            </a:r>
            <a:r>
              <a:rPr lang="es-MX" dirty="0"/>
              <a:t>los patrones que siguen los valores de una variable. Por ejemplo:</a:t>
            </a:r>
            <a:endParaRPr lang="es-CO" b="1" dirty="0"/>
          </a:p>
        </p:txBody>
      </p:sp>
      <p:sp>
        <p:nvSpPr>
          <p:cNvPr id="8" name="Subtítulo 2">
            <a:extLst>
              <a:ext uri="{FF2B5EF4-FFF2-40B4-BE49-F238E27FC236}">
                <a16:creationId xmlns:a16="http://schemas.microsoft.com/office/drawing/2014/main" id="{D5871B58-C774-44A6-B6C4-7498A8C99204}"/>
              </a:ext>
            </a:extLst>
          </p:cNvPr>
          <p:cNvSpPr txBox="1">
            <a:spLocks/>
          </p:cNvSpPr>
          <p:nvPr/>
        </p:nvSpPr>
        <p:spPr>
          <a:xfrm>
            <a:off x="5013434" y="1125548"/>
            <a:ext cx="3410566" cy="3478452"/>
          </a:xfrm>
          <a:prstGeom prst="rect">
            <a:avLst/>
          </a:prstGeom>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MX" b="1" dirty="0"/>
              <a:t>Covariación: </a:t>
            </a:r>
            <a:r>
              <a:rPr lang="es-MX" dirty="0"/>
              <a:t>la variación conjunta de los valores asociados a dos o más variables. Por ejemplo:</a:t>
            </a:r>
            <a:endParaRPr lang="es-CO" b="1" dirty="0"/>
          </a:p>
        </p:txBody>
      </p:sp>
      <p:pic>
        <p:nvPicPr>
          <p:cNvPr id="10" name="Imagen 9">
            <a:extLst>
              <a:ext uri="{FF2B5EF4-FFF2-40B4-BE49-F238E27FC236}">
                <a16:creationId xmlns:a16="http://schemas.microsoft.com/office/drawing/2014/main" id="{3D248469-B8A4-4334-82FA-C03AE5A89EBA}"/>
              </a:ext>
            </a:extLst>
          </p:cNvPr>
          <p:cNvPicPr>
            <a:picLocks noChangeAspect="1"/>
          </p:cNvPicPr>
          <p:nvPr/>
        </p:nvPicPr>
        <p:blipFill rotWithShape="1">
          <a:blip r:embed="rId2"/>
          <a:srcRect t="15295" r="10053" b="12142"/>
          <a:stretch/>
        </p:blipFill>
        <p:spPr>
          <a:xfrm>
            <a:off x="1261242" y="2048661"/>
            <a:ext cx="2483069" cy="2003169"/>
          </a:xfrm>
          <a:prstGeom prst="rect">
            <a:avLst/>
          </a:prstGeom>
        </p:spPr>
      </p:pic>
      <p:pic>
        <p:nvPicPr>
          <p:cNvPr id="12" name="Imagen 11">
            <a:extLst>
              <a:ext uri="{FF2B5EF4-FFF2-40B4-BE49-F238E27FC236}">
                <a16:creationId xmlns:a16="http://schemas.microsoft.com/office/drawing/2014/main" id="{CB753749-5F8D-43C5-A0DD-605350EF49DE}"/>
              </a:ext>
            </a:extLst>
          </p:cNvPr>
          <p:cNvPicPr>
            <a:picLocks noChangeAspect="1"/>
          </p:cNvPicPr>
          <p:nvPr/>
        </p:nvPicPr>
        <p:blipFill rotWithShape="1">
          <a:blip r:embed="rId3"/>
          <a:srcRect l="5437" t="11189" b="8442"/>
          <a:stretch/>
        </p:blipFill>
        <p:spPr>
          <a:xfrm>
            <a:off x="5383923" y="2048661"/>
            <a:ext cx="2735318" cy="2324756"/>
          </a:xfrm>
          <a:prstGeom prst="rect">
            <a:avLst/>
          </a:prstGeom>
        </p:spPr>
      </p:pic>
    </p:spTree>
    <p:extLst>
      <p:ext uri="{BB962C8B-B14F-4D97-AF65-F5344CB8AC3E}">
        <p14:creationId xmlns:p14="http://schemas.microsoft.com/office/powerpoint/2010/main" val="1383054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8">
          <a:extLst>
            <a:ext uri="{FF2B5EF4-FFF2-40B4-BE49-F238E27FC236}">
              <a16:creationId xmlns:a16="http://schemas.microsoft.com/office/drawing/2014/main" id="{29BA269F-37C0-33A2-C83C-5337EA8D1220}"/>
            </a:ext>
          </a:extLst>
        </p:cNvPr>
        <p:cNvGrpSpPr/>
        <p:nvPr/>
      </p:nvGrpSpPr>
      <p:grpSpPr>
        <a:xfrm>
          <a:off x="0" y="0"/>
          <a:ext cx="0" cy="0"/>
          <a:chOff x="0" y="0"/>
          <a:chExt cx="0" cy="0"/>
        </a:xfrm>
      </p:grpSpPr>
      <p:sp>
        <p:nvSpPr>
          <p:cNvPr id="2139" name="Google Shape;2139;p40">
            <a:extLst>
              <a:ext uri="{FF2B5EF4-FFF2-40B4-BE49-F238E27FC236}">
                <a16:creationId xmlns:a16="http://schemas.microsoft.com/office/drawing/2014/main" id="{14C0A297-4FB4-285C-C564-5B7F7E756277}"/>
              </a:ext>
            </a:extLst>
          </p:cNvPr>
          <p:cNvSpPr txBox="1">
            <a:spLocks noGrp="1"/>
          </p:cNvSpPr>
          <p:nvPr>
            <p:ph type="title"/>
          </p:nvPr>
        </p:nvSpPr>
        <p:spPr>
          <a:xfrm>
            <a:off x="914000" y="2170963"/>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CO" dirty="0"/>
              <a:t>Análisis Exploratorio de Datos (EDA) </a:t>
            </a:r>
            <a:r>
              <a:rPr lang="es-CO" dirty="0" err="1"/>
              <a:t>Univariado</a:t>
            </a:r>
            <a:endParaRPr dirty="0"/>
          </a:p>
        </p:txBody>
      </p:sp>
      <p:sp>
        <p:nvSpPr>
          <p:cNvPr id="2140" name="Google Shape;2140;p40">
            <a:extLst>
              <a:ext uri="{FF2B5EF4-FFF2-40B4-BE49-F238E27FC236}">
                <a16:creationId xmlns:a16="http://schemas.microsoft.com/office/drawing/2014/main" id="{F0DD77B0-5374-5082-E955-5D9D2456DE64}"/>
              </a:ext>
            </a:extLst>
          </p:cNvPr>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pic>
        <p:nvPicPr>
          <p:cNvPr id="2142" name="Google Shape;2142;p40">
            <a:extLst>
              <a:ext uri="{FF2B5EF4-FFF2-40B4-BE49-F238E27FC236}">
                <a16:creationId xmlns:a16="http://schemas.microsoft.com/office/drawing/2014/main" id="{1EC4473C-E4E8-85E5-C838-7A3AA3B310AB}"/>
              </a:ext>
            </a:extLst>
          </p:cNvPr>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a:extLst>
              <a:ext uri="{FF2B5EF4-FFF2-40B4-BE49-F238E27FC236}">
                <a16:creationId xmlns:a16="http://schemas.microsoft.com/office/drawing/2014/main" id="{C9078DCD-DACA-E104-F293-595B3D57500E}"/>
              </a:ext>
            </a:extLst>
          </p:cNvPr>
          <p:cNvGrpSpPr/>
          <p:nvPr/>
        </p:nvGrpSpPr>
        <p:grpSpPr>
          <a:xfrm flipH="1">
            <a:off x="6757151" y="-726900"/>
            <a:ext cx="2981249" cy="1266398"/>
            <a:chOff x="350304" y="4374911"/>
            <a:chExt cx="2451080" cy="1041189"/>
          </a:xfrm>
        </p:grpSpPr>
        <p:sp>
          <p:nvSpPr>
            <p:cNvPr id="2144" name="Google Shape;2144;p40">
              <a:extLst>
                <a:ext uri="{FF2B5EF4-FFF2-40B4-BE49-F238E27FC236}">
                  <a16:creationId xmlns:a16="http://schemas.microsoft.com/office/drawing/2014/main" id="{D637B403-3B14-382D-7F00-1C0265B731DA}"/>
                </a:ext>
              </a:extLst>
            </p:cNvPr>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a:extLst>
                <a:ext uri="{FF2B5EF4-FFF2-40B4-BE49-F238E27FC236}">
                  <a16:creationId xmlns:a16="http://schemas.microsoft.com/office/drawing/2014/main" id="{978B3EF9-4CB2-2BA8-DDE0-C6D51407ADE5}"/>
                </a:ext>
              </a:extLst>
            </p:cNvPr>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a:extLst>
                <a:ext uri="{FF2B5EF4-FFF2-40B4-BE49-F238E27FC236}">
                  <a16:creationId xmlns:a16="http://schemas.microsoft.com/office/drawing/2014/main" id="{0D6BE0E3-5F44-DC19-C21A-4FD82F6AD7D3}"/>
                </a:ext>
              </a:extLst>
            </p:cNvPr>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a:extLst>
                <a:ext uri="{FF2B5EF4-FFF2-40B4-BE49-F238E27FC236}">
                  <a16:creationId xmlns:a16="http://schemas.microsoft.com/office/drawing/2014/main" id="{E0B2D174-59DA-0A60-3AFE-8D26148241EE}"/>
                </a:ext>
              </a:extLst>
            </p:cNvPr>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a:extLst>
                <a:ext uri="{FF2B5EF4-FFF2-40B4-BE49-F238E27FC236}">
                  <a16:creationId xmlns:a16="http://schemas.microsoft.com/office/drawing/2014/main" id="{C18B757A-2FB4-D300-A855-40F4CC5CC199}"/>
                </a:ext>
              </a:extLst>
            </p:cNvPr>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a:extLst>
                <a:ext uri="{FF2B5EF4-FFF2-40B4-BE49-F238E27FC236}">
                  <a16:creationId xmlns:a16="http://schemas.microsoft.com/office/drawing/2014/main" id="{4298E799-0730-A03D-3F13-B611CCA2C3AA}"/>
                </a:ext>
              </a:extLst>
            </p:cNvPr>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a:extLst>
                <a:ext uri="{FF2B5EF4-FFF2-40B4-BE49-F238E27FC236}">
                  <a16:creationId xmlns:a16="http://schemas.microsoft.com/office/drawing/2014/main" id="{5084BBC8-8185-B1C8-5619-3FD264939042}"/>
                </a:ext>
              </a:extLst>
            </p:cNvPr>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a:extLst>
                <a:ext uri="{FF2B5EF4-FFF2-40B4-BE49-F238E27FC236}">
                  <a16:creationId xmlns:a16="http://schemas.microsoft.com/office/drawing/2014/main" id="{F24BF52D-7F89-B0BB-BAAA-EC5D409F3F52}"/>
                </a:ext>
              </a:extLst>
            </p:cNvPr>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a:extLst>
                <a:ext uri="{FF2B5EF4-FFF2-40B4-BE49-F238E27FC236}">
                  <a16:creationId xmlns:a16="http://schemas.microsoft.com/office/drawing/2014/main" id="{772C21E7-A361-A696-ED33-25BB6ED925B2}"/>
                </a:ext>
              </a:extLst>
            </p:cNvPr>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a:extLst>
                <a:ext uri="{FF2B5EF4-FFF2-40B4-BE49-F238E27FC236}">
                  <a16:creationId xmlns:a16="http://schemas.microsoft.com/office/drawing/2014/main" id="{DA5E978A-1A7F-F52C-3DBA-49F34693B64C}"/>
                </a:ext>
              </a:extLst>
            </p:cNvPr>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a:extLst>
                <a:ext uri="{FF2B5EF4-FFF2-40B4-BE49-F238E27FC236}">
                  <a16:creationId xmlns:a16="http://schemas.microsoft.com/office/drawing/2014/main" id="{23B25F96-2427-949B-398A-73F6097678D3}"/>
                </a:ext>
              </a:extLst>
            </p:cNvPr>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a:extLst>
                <a:ext uri="{FF2B5EF4-FFF2-40B4-BE49-F238E27FC236}">
                  <a16:creationId xmlns:a16="http://schemas.microsoft.com/office/drawing/2014/main" id="{E2DF95E6-BEB3-BCEC-5214-3E59B64E5CC7}"/>
                </a:ext>
              </a:extLst>
            </p:cNvPr>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a:extLst>
                <a:ext uri="{FF2B5EF4-FFF2-40B4-BE49-F238E27FC236}">
                  <a16:creationId xmlns:a16="http://schemas.microsoft.com/office/drawing/2014/main" id="{D0FB1206-0BBC-FC24-2346-E44445CB86AE}"/>
                </a:ext>
              </a:extLst>
            </p:cNvPr>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293207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A6CB82-A967-4D8F-85E2-01E42377843B}"/>
              </a:ext>
            </a:extLst>
          </p:cNvPr>
          <p:cNvSpPr>
            <a:spLocks noGrp="1"/>
          </p:cNvSpPr>
          <p:nvPr>
            <p:ph type="title"/>
          </p:nvPr>
        </p:nvSpPr>
        <p:spPr/>
        <p:txBody>
          <a:bodyPr/>
          <a:lstStyle/>
          <a:p>
            <a:r>
              <a:rPr lang="es-MX" dirty="0"/>
              <a:t>Importar base de datos</a:t>
            </a:r>
            <a:endParaRPr lang="es-CO" dirty="0"/>
          </a:p>
        </p:txBody>
      </p:sp>
      <p:sp>
        <p:nvSpPr>
          <p:cNvPr id="7" name="Google Shape;2169;p42">
            <a:extLst>
              <a:ext uri="{FF2B5EF4-FFF2-40B4-BE49-F238E27FC236}">
                <a16:creationId xmlns:a16="http://schemas.microsoft.com/office/drawing/2014/main" id="{09DE674F-F5A5-4223-9E21-1BE778E5D377}"/>
              </a:ext>
            </a:extLst>
          </p:cNvPr>
          <p:cNvSpPr txBox="1">
            <a:spLocks/>
          </p:cNvSpPr>
          <p:nvPr/>
        </p:nvSpPr>
        <p:spPr>
          <a:xfrm>
            <a:off x="720000" y="1213850"/>
            <a:ext cx="7327173" cy="1032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MX" dirty="0">
                <a:solidFill>
                  <a:schemeClr val="tx1"/>
                </a:solidFill>
              </a:rPr>
              <a:t>Los paquetes en R son colecciones de funciones, datos y documentación cuyo objetivo es  extender las capacidades básicas de R. CRAN (</a:t>
            </a:r>
            <a:r>
              <a:rPr lang="es-MX" dirty="0" err="1">
                <a:solidFill>
                  <a:schemeClr val="tx1"/>
                </a:solidFill>
              </a:rPr>
              <a:t>The</a:t>
            </a:r>
            <a:r>
              <a:rPr lang="es-MX" dirty="0">
                <a:solidFill>
                  <a:schemeClr val="tx1"/>
                </a:solidFill>
              </a:rPr>
              <a:t> </a:t>
            </a:r>
            <a:r>
              <a:rPr lang="es-MX" dirty="0" err="1">
                <a:solidFill>
                  <a:schemeClr val="tx1"/>
                </a:solidFill>
              </a:rPr>
              <a:t>Comprehensive</a:t>
            </a:r>
            <a:r>
              <a:rPr lang="es-MX" dirty="0">
                <a:solidFill>
                  <a:schemeClr val="tx1"/>
                </a:solidFill>
              </a:rPr>
              <a:t> R Archive Network) es una red de servidores que almacenan versiones de R, así como librerías en R que cumplen las políticas del repositorio CRAN </a:t>
            </a:r>
            <a:r>
              <a:rPr lang="es-MX" dirty="0">
                <a:solidFill>
                  <a:srgbClr val="00B0F0"/>
                </a:solidFill>
              </a:rPr>
              <a:t>(CRAN, 2022).</a:t>
            </a:r>
            <a:endParaRPr lang="es-MX" dirty="0"/>
          </a:p>
          <a:p>
            <a:pPr marL="0" indent="0" algn="l">
              <a:buSzPts val="1100"/>
              <a:buFont typeface="Arial"/>
              <a:buNone/>
            </a:pPr>
            <a:endParaRPr lang="es-MX" dirty="0"/>
          </a:p>
        </p:txBody>
      </p:sp>
    </p:spTree>
    <p:extLst>
      <p:ext uri="{BB962C8B-B14F-4D97-AF65-F5344CB8AC3E}">
        <p14:creationId xmlns:p14="http://schemas.microsoft.com/office/powerpoint/2010/main" val="4167271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7B7D92-6A1A-4234-8A64-F24261A6C111}"/>
              </a:ext>
            </a:extLst>
          </p:cNvPr>
          <p:cNvSpPr>
            <a:spLocks noGrp="1"/>
          </p:cNvSpPr>
          <p:nvPr>
            <p:ph type="title"/>
          </p:nvPr>
        </p:nvSpPr>
        <p:spPr>
          <a:xfrm>
            <a:off x="223386" y="121715"/>
            <a:ext cx="7704000" cy="572700"/>
          </a:xfrm>
        </p:spPr>
        <p:txBody>
          <a:bodyPr/>
          <a:lstStyle/>
          <a:p>
            <a:r>
              <a:rPr lang="es-MX" dirty="0"/>
              <a:t>Variables de interés</a:t>
            </a:r>
            <a:endParaRPr lang="es-CO" dirty="0"/>
          </a:p>
        </p:txBody>
      </p:sp>
      <p:graphicFrame>
        <p:nvGraphicFramePr>
          <p:cNvPr id="7" name="Tabla 6">
            <a:extLst>
              <a:ext uri="{FF2B5EF4-FFF2-40B4-BE49-F238E27FC236}">
                <a16:creationId xmlns:a16="http://schemas.microsoft.com/office/drawing/2014/main" id="{8E7311B0-B16C-49CF-B4BB-350F8696124B}"/>
              </a:ext>
            </a:extLst>
          </p:cNvPr>
          <p:cNvGraphicFramePr>
            <a:graphicFrameLocks noGrp="1"/>
          </p:cNvGraphicFramePr>
          <p:nvPr>
            <p:extLst>
              <p:ext uri="{D42A27DB-BD31-4B8C-83A1-F6EECF244321}">
                <p14:modId xmlns:p14="http://schemas.microsoft.com/office/powerpoint/2010/main" val="3401244813"/>
              </p:ext>
            </p:extLst>
          </p:nvPr>
        </p:nvGraphicFramePr>
        <p:xfrm>
          <a:off x="1524000" y="828377"/>
          <a:ext cx="6096000" cy="4075167"/>
        </p:xfrm>
        <a:graphic>
          <a:graphicData uri="http://schemas.openxmlformats.org/drawingml/2006/table">
            <a:tbl>
              <a:tblPr firstRow="1" bandRow="1">
                <a:tableStyleId>{CB0992B4-E457-47B5-AC85-22F5C8D33FF6}</a:tableStyleId>
              </a:tblPr>
              <a:tblGrid>
                <a:gridCol w="1524000">
                  <a:extLst>
                    <a:ext uri="{9D8B030D-6E8A-4147-A177-3AD203B41FA5}">
                      <a16:colId xmlns:a16="http://schemas.microsoft.com/office/drawing/2014/main" val="2589783430"/>
                    </a:ext>
                  </a:extLst>
                </a:gridCol>
                <a:gridCol w="1524000">
                  <a:extLst>
                    <a:ext uri="{9D8B030D-6E8A-4147-A177-3AD203B41FA5}">
                      <a16:colId xmlns:a16="http://schemas.microsoft.com/office/drawing/2014/main" val="1924548328"/>
                    </a:ext>
                  </a:extLst>
                </a:gridCol>
                <a:gridCol w="1524000">
                  <a:extLst>
                    <a:ext uri="{9D8B030D-6E8A-4147-A177-3AD203B41FA5}">
                      <a16:colId xmlns:a16="http://schemas.microsoft.com/office/drawing/2014/main" val="37720464"/>
                    </a:ext>
                  </a:extLst>
                </a:gridCol>
                <a:gridCol w="1524000">
                  <a:extLst>
                    <a:ext uri="{9D8B030D-6E8A-4147-A177-3AD203B41FA5}">
                      <a16:colId xmlns:a16="http://schemas.microsoft.com/office/drawing/2014/main" val="1338843188"/>
                    </a:ext>
                  </a:extLst>
                </a:gridCol>
              </a:tblGrid>
              <a:tr h="366767">
                <a:tc>
                  <a:txBody>
                    <a:bodyPr/>
                    <a:lstStyle/>
                    <a:p>
                      <a:r>
                        <a:rPr lang="es-MX" b="1" dirty="0"/>
                        <a:t>Variable</a:t>
                      </a:r>
                      <a:endParaRPr lang="es-CO" b="1" dirty="0"/>
                    </a:p>
                  </a:txBody>
                  <a:tcPr>
                    <a:solidFill>
                      <a:srgbClr val="DAE3F3"/>
                    </a:solidFill>
                  </a:tcPr>
                </a:tc>
                <a:tc>
                  <a:txBody>
                    <a:bodyPr/>
                    <a:lstStyle/>
                    <a:p>
                      <a:r>
                        <a:rPr lang="es-MX" b="1" dirty="0"/>
                        <a:t>Nombre</a:t>
                      </a:r>
                      <a:endParaRPr lang="es-CO" b="1" dirty="0"/>
                    </a:p>
                  </a:txBody>
                  <a:tcPr>
                    <a:solidFill>
                      <a:srgbClr val="DAE3F3"/>
                    </a:solidFill>
                  </a:tcPr>
                </a:tc>
                <a:tc>
                  <a:txBody>
                    <a:bodyPr/>
                    <a:lstStyle/>
                    <a:p>
                      <a:r>
                        <a:rPr lang="es-MX" b="1" dirty="0"/>
                        <a:t>Tipo</a:t>
                      </a:r>
                      <a:endParaRPr lang="es-CO" b="1" dirty="0"/>
                    </a:p>
                  </a:txBody>
                  <a:tcPr>
                    <a:solidFill>
                      <a:srgbClr val="DAE3F3"/>
                    </a:solidFill>
                  </a:tcPr>
                </a:tc>
                <a:tc>
                  <a:txBody>
                    <a:bodyPr/>
                    <a:lstStyle/>
                    <a:p>
                      <a:r>
                        <a:rPr lang="es-MX" b="1" dirty="0"/>
                        <a:t>Descripción</a:t>
                      </a:r>
                      <a:endParaRPr lang="es-CO" b="1" dirty="0"/>
                    </a:p>
                  </a:txBody>
                  <a:tcPr>
                    <a:solidFill>
                      <a:srgbClr val="DAE3F3"/>
                    </a:solidFill>
                  </a:tcPr>
                </a:tc>
                <a:extLst>
                  <a:ext uri="{0D108BD9-81ED-4DB2-BD59-A6C34878D82A}">
                    <a16:rowId xmlns:a16="http://schemas.microsoft.com/office/drawing/2014/main" val="1671320565"/>
                  </a:ext>
                </a:extLst>
              </a:tr>
              <a:tr h="370840">
                <a:tc>
                  <a:txBody>
                    <a:bodyPr/>
                    <a:lstStyle/>
                    <a:p>
                      <a:endParaRPr lang="es-CO" dirty="0"/>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dirty="0"/>
                    </a:p>
                  </a:txBody>
                  <a:tcPr/>
                </a:tc>
                <a:extLst>
                  <a:ext uri="{0D108BD9-81ED-4DB2-BD59-A6C34878D82A}">
                    <a16:rowId xmlns:a16="http://schemas.microsoft.com/office/drawing/2014/main" val="3100172932"/>
                  </a:ext>
                </a:extLst>
              </a:tr>
              <a:tr h="370840">
                <a:tc>
                  <a:txBody>
                    <a:bodyPr/>
                    <a:lstStyle/>
                    <a:p>
                      <a:endParaRPr lang="es-CO"/>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a:p>
                  </a:txBody>
                  <a:tcPr/>
                </a:tc>
                <a:extLst>
                  <a:ext uri="{0D108BD9-81ED-4DB2-BD59-A6C34878D82A}">
                    <a16:rowId xmlns:a16="http://schemas.microsoft.com/office/drawing/2014/main" val="3731178905"/>
                  </a:ext>
                </a:extLst>
              </a:tr>
              <a:tr h="370840">
                <a:tc>
                  <a:txBody>
                    <a:bodyPr/>
                    <a:lstStyle/>
                    <a:p>
                      <a:endParaRPr lang="es-CO"/>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a:p>
                  </a:txBody>
                  <a:tcPr/>
                </a:tc>
                <a:extLst>
                  <a:ext uri="{0D108BD9-81ED-4DB2-BD59-A6C34878D82A}">
                    <a16:rowId xmlns:a16="http://schemas.microsoft.com/office/drawing/2014/main" val="4007867737"/>
                  </a:ext>
                </a:extLst>
              </a:tr>
              <a:tr h="370840">
                <a:tc>
                  <a:txBody>
                    <a:bodyPr/>
                    <a:lstStyle/>
                    <a:p>
                      <a:endParaRPr lang="es-CO" dirty="0"/>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dirty="0"/>
                    </a:p>
                  </a:txBody>
                  <a:tcPr/>
                </a:tc>
                <a:extLst>
                  <a:ext uri="{0D108BD9-81ED-4DB2-BD59-A6C34878D82A}">
                    <a16:rowId xmlns:a16="http://schemas.microsoft.com/office/drawing/2014/main" val="388325674"/>
                  </a:ext>
                </a:extLst>
              </a:tr>
              <a:tr h="370840">
                <a:tc>
                  <a:txBody>
                    <a:bodyPr/>
                    <a:lstStyle/>
                    <a:p>
                      <a:endParaRPr lang="es-CO" dirty="0"/>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dirty="0"/>
                    </a:p>
                  </a:txBody>
                  <a:tcPr/>
                </a:tc>
                <a:extLst>
                  <a:ext uri="{0D108BD9-81ED-4DB2-BD59-A6C34878D82A}">
                    <a16:rowId xmlns:a16="http://schemas.microsoft.com/office/drawing/2014/main" val="26049925"/>
                  </a:ext>
                </a:extLst>
              </a:tr>
              <a:tr h="370840">
                <a:tc>
                  <a:txBody>
                    <a:bodyPr/>
                    <a:lstStyle/>
                    <a:p>
                      <a:endParaRPr lang="es-CO" dirty="0"/>
                    </a:p>
                  </a:txBody>
                  <a:tcPr/>
                </a:tc>
                <a:tc>
                  <a:txBody>
                    <a:bodyPr/>
                    <a:lstStyle/>
                    <a:p>
                      <a:endParaRPr lang="es-CO" dirty="0"/>
                    </a:p>
                  </a:txBody>
                  <a:tcPr/>
                </a:tc>
                <a:tc>
                  <a:txBody>
                    <a:bodyPr/>
                    <a:lstStyle/>
                    <a:p>
                      <a:r>
                        <a:rPr lang="es-MX" dirty="0"/>
                        <a:t>Continua</a:t>
                      </a:r>
                    </a:p>
                  </a:txBody>
                  <a:tcPr/>
                </a:tc>
                <a:tc>
                  <a:txBody>
                    <a:bodyPr/>
                    <a:lstStyle/>
                    <a:p>
                      <a:endParaRPr lang="es-CO" dirty="0"/>
                    </a:p>
                  </a:txBody>
                  <a:tcPr/>
                </a:tc>
                <a:extLst>
                  <a:ext uri="{0D108BD9-81ED-4DB2-BD59-A6C34878D82A}">
                    <a16:rowId xmlns:a16="http://schemas.microsoft.com/office/drawing/2014/main" val="107562643"/>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3364545437"/>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3254993405"/>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3705313699"/>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2842698173"/>
                  </a:ext>
                </a:extLst>
              </a:tr>
            </a:tbl>
          </a:graphicData>
        </a:graphic>
      </p:graphicFrame>
    </p:spTree>
    <p:extLst>
      <p:ext uri="{BB962C8B-B14F-4D97-AF65-F5344CB8AC3E}">
        <p14:creationId xmlns:p14="http://schemas.microsoft.com/office/powerpoint/2010/main" val="738653701"/>
      </p:ext>
    </p:extLst>
  </p:cSld>
  <p:clrMapOvr>
    <a:masterClrMapping/>
  </p:clrMapOvr>
</p:sld>
</file>

<file path=ppt/theme/theme1.xml><?xml version="1.0" encoding="utf-8"?>
<a:theme xmlns:a="http://schemas.openxmlformats.org/drawingml/2006/main" name="Transformations and Congruence - Math - 8th grade by Slidesgo">
  <a:themeElements>
    <a:clrScheme name="Simple Light">
      <a:dk1>
        <a:srgbClr val="333333"/>
      </a:dk1>
      <a:lt1>
        <a:srgbClr val="F6F6F6"/>
      </a:lt1>
      <a:dk2>
        <a:srgbClr val="F1F1F1"/>
      </a:dk2>
      <a:lt2>
        <a:srgbClr val="CFD8DC"/>
      </a:lt2>
      <a:accent1>
        <a:srgbClr val="9BADB4"/>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746</TotalTime>
  <Words>2339</Words>
  <Application>Microsoft Office PowerPoint</Application>
  <PresentationFormat>Presentación en pantalla (16:9)</PresentationFormat>
  <Paragraphs>344</Paragraphs>
  <Slides>48</Slides>
  <Notes>40</Notes>
  <HiddenSlides>0</HiddenSlides>
  <MMClips>0</MMClips>
  <ScaleCrop>false</ScaleCrop>
  <HeadingPairs>
    <vt:vector size="6" baseType="variant">
      <vt:variant>
        <vt:lpstr>Fuentes usadas</vt:lpstr>
      </vt:variant>
      <vt:variant>
        <vt:i4>15</vt:i4>
      </vt:variant>
      <vt:variant>
        <vt:lpstr>Tema</vt:lpstr>
      </vt:variant>
      <vt:variant>
        <vt:i4>2</vt:i4>
      </vt:variant>
      <vt:variant>
        <vt:lpstr>Títulos de diapositiva</vt:lpstr>
      </vt:variant>
      <vt:variant>
        <vt:i4>48</vt:i4>
      </vt:variant>
    </vt:vector>
  </HeadingPairs>
  <TitlesOfParts>
    <vt:vector size="65" baseType="lpstr">
      <vt:lpstr>Amatic SC</vt:lpstr>
      <vt:lpstr>Anaheim</vt:lpstr>
      <vt:lpstr>Arial</vt:lpstr>
      <vt:lpstr>Calibri</vt:lpstr>
      <vt:lpstr>Cambria Math</vt:lpstr>
      <vt:lpstr>Changa Medium</vt:lpstr>
      <vt:lpstr>DM Sans</vt:lpstr>
      <vt:lpstr>Garamond</vt:lpstr>
      <vt:lpstr>Hanken Grotesk</vt:lpstr>
      <vt:lpstr>Hanken Grotesk Light</vt:lpstr>
      <vt:lpstr>Nunito Light</vt:lpstr>
      <vt:lpstr>Proxima Nova</vt:lpstr>
      <vt:lpstr>Proxima Nova Semibold</vt:lpstr>
      <vt:lpstr>Roboto Medium</vt:lpstr>
      <vt:lpstr>Wingdings</vt:lpstr>
      <vt:lpstr>Transformations and Congruence - Math - 8th grade by Slidesgo</vt:lpstr>
      <vt:lpstr>Slidesgo Final Pages</vt:lpstr>
      <vt:lpstr>Intoducción al Análisis Exploratorio de Datos (EDA) en R</vt:lpstr>
      <vt:lpstr>EDA univariado</vt:lpstr>
      <vt:lpstr>Introducción al EDA</vt:lpstr>
      <vt:lpstr>¿Qué es el EDA?</vt:lpstr>
      <vt:lpstr>EDA y CDA</vt:lpstr>
      <vt:lpstr>EDA univariado y multivariado</vt:lpstr>
      <vt:lpstr>Análisis Exploratorio de Datos (EDA) Univariado</vt:lpstr>
      <vt:lpstr>Importar base de datos</vt:lpstr>
      <vt:lpstr>Variables de interés</vt:lpstr>
      <vt:lpstr>Resumen de datos cualitativos</vt:lpstr>
      <vt:lpstr>Otros diagramas</vt:lpstr>
      <vt:lpstr>Datos cuantitativos</vt:lpstr>
      <vt:lpstr>Datos cuantitativos (cont.)</vt:lpstr>
      <vt:lpstr>Datos cuantitativos (cont.)</vt:lpstr>
      <vt:lpstr>Valores atípicos (univariante)</vt:lpstr>
      <vt:lpstr>Resumen descriptivo: </vt:lpstr>
      <vt:lpstr>Hacia el análisis confirmatorio de datos</vt:lpstr>
      <vt:lpstr>Distribución normal univariada</vt:lpstr>
      <vt:lpstr>Tidyverse</vt:lpstr>
      <vt:lpstr>Importar datos</vt:lpstr>
      <vt:lpstr>Pipe (%&gt;%)</vt:lpstr>
      <vt:lpstr>Dplyr</vt:lpstr>
      <vt:lpstr>Resumen por grupo</vt:lpstr>
      <vt:lpstr>ggplot2</vt:lpstr>
      <vt:lpstr>Ejercicios</vt:lpstr>
      <vt:lpstr>Solución 1</vt:lpstr>
      <vt:lpstr>Solución 2</vt:lpstr>
      <vt:lpstr>Recursos alternativos</vt:lpstr>
      <vt:lpstr>Bibliografía de consulta</vt:lpstr>
      <vt:lpstr>Thanks!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Intoducción al Análisis Exploratorio de Datos (EDA) en R</dc:title>
  <cp:lastModifiedBy>Sergio Barona</cp:lastModifiedBy>
  <cp:revision>26</cp:revision>
  <dcterms:modified xsi:type="dcterms:W3CDTF">2024-03-07T04:30:23Z</dcterms:modified>
</cp:coreProperties>
</file>